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6C-4264-9895-9244FB3D04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116952"/>
        <c:axId val="285176232"/>
      </c:radarChart>
      <c:catAx>
        <c:axId val="14211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76232"/>
        <c:crosses val="autoZero"/>
        <c:auto val="1"/>
        <c:lblAlgn val="ctr"/>
        <c:lblOffset val="100"/>
        <c:noMultiLvlLbl val="0"/>
      </c:catAx>
      <c:valAx>
        <c:axId val="28517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11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36411</c:v>
                </c:pt>
                <c:pt idx="1">
                  <c:v>36421</c:v>
                </c:pt>
                <c:pt idx="2">
                  <c:v>36420</c:v>
                </c:pt>
                <c:pt idx="3">
                  <c:v>36436</c:v>
                </c:pt>
                <c:pt idx="4">
                  <c:v>36492</c:v>
                </c:pt>
                <c:pt idx="5">
                  <c:v>36489</c:v>
                </c:pt>
                <c:pt idx="6">
                  <c:v>36495</c:v>
                </c:pt>
                <c:pt idx="7">
                  <c:v>36504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CB-4776-8184-8C5BA161B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178528"/>
        <c:axId val="285176560"/>
      </c:lineChart>
      <c:dateAx>
        <c:axId val="285178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76560"/>
        <c:crosses val="autoZero"/>
        <c:auto val="1"/>
        <c:lblOffset val="100"/>
        <c:baseTimeUnit val="days"/>
      </c:dateAx>
      <c:valAx>
        <c:axId val="28517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7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22</c:v>
                </c:pt>
                <c:pt idx="1">
                  <c:v>10</c:v>
                </c:pt>
                <c:pt idx="2">
                  <c:v>-1</c:v>
                </c:pt>
                <c:pt idx="3">
                  <c:v>16</c:v>
                </c:pt>
                <c:pt idx="4">
                  <c:v>56</c:v>
                </c:pt>
                <c:pt idx="5">
                  <c:v>-3</c:v>
                </c:pt>
                <c:pt idx="6">
                  <c:v>6</c:v>
                </c:pt>
                <c:pt idx="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D7-48B6-AB95-68B7D9BCE7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714464"/>
        <c:axId val="285716104"/>
      </c:lineChart>
      <c:dateAx>
        <c:axId val="285714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16104"/>
        <c:crosses val="autoZero"/>
        <c:auto val="1"/>
        <c:lblOffset val="100"/>
        <c:baseTimeUnit val="days"/>
      </c:dateAx>
      <c:valAx>
        <c:axId val="28571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14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10</c:v>
                </c:pt>
                <c:pt idx="2">
                  <c:v>-1</c:v>
                </c:pt>
                <c:pt idx="3">
                  <c:v>16</c:v>
                </c:pt>
                <c:pt idx="4">
                  <c:v>56</c:v>
                </c:pt>
                <c:pt idx="5">
                  <c:v>-3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70-4A43-B989-30EF1CA331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2896176"/>
        <c:axId val="281261552"/>
      </c:barChart>
      <c:catAx>
        <c:axId val="20289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61552"/>
        <c:crosses val="autoZero"/>
        <c:auto val="1"/>
        <c:lblAlgn val="ctr"/>
        <c:lblOffset val="100"/>
        <c:noMultiLvlLbl val="0"/>
      </c:catAx>
      <c:valAx>
        <c:axId val="28126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89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DB-41B5-A439-5EFE70340E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657584"/>
        <c:axId val="286662504"/>
      </c:lineChart>
      <c:dateAx>
        <c:axId val="286657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62504"/>
        <c:crosses val="autoZero"/>
        <c:auto val="1"/>
        <c:lblOffset val="100"/>
        <c:baseTimeUnit val="days"/>
      </c:dateAx>
      <c:valAx>
        <c:axId val="28666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5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@NicoDucote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F9-4AF6-979B-D27E5DDC7F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@NicoDucote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F9-4AF6-979B-D27E5DDC7F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657256"/>
        <c:axId val="286657912"/>
      </c:barChart>
      <c:catAx>
        <c:axId val="28665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57912"/>
        <c:crosses val="autoZero"/>
        <c:auto val="1"/>
        <c:lblAlgn val="ctr"/>
        <c:lblOffset val="100"/>
        <c:noMultiLvlLbl val="0"/>
      </c:catAx>
      <c:valAx>
        <c:axId val="28665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5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FA-4D01-B5D7-BB5A78B5A8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154824"/>
        <c:axId val="282146952"/>
      </c:barChart>
      <c:catAx>
        <c:axId val="282154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46952"/>
        <c:crosses val="autoZero"/>
        <c:auto val="1"/>
        <c:lblAlgn val="ctr"/>
        <c:lblOffset val="100"/>
        <c:noMultiLvlLbl val="0"/>
      </c:catAx>
      <c:valAx>
        <c:axId val="28214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5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0.35109855446142002</c:v>
                </c:pt>
                <c:pt idx="5">
                  <c:v>0.22217955399511999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5D-4D96-B133-1651295D2D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155808"/>
        <c:axId val="282151544"/>
      </c:barChart>
      <c:catAx>
        <c:axId val="28215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51544"/>
        <c:crosses val="autoZero"/>
        <c:auto val="1"/>
        <c:lblAlgn val="ctr"/>
        <c:lblOffset val="100"/>
        <c:noMultiLvlLbl val="0"/>
      </c:catAx>
      <c:valAx>
        <c:axId val="28215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5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A2-42F3-B0AD-A68FE6B19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157776"/>
        <c:axId val="282160072"/>
      </c:lineChart>
      <c:catAx>
        <c:axId val="28215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60072"/>
        <c:crosses val="autoZero"/>
        <c:auto val="1"/>
        <c:lblAlgn val="ctr"/>
        <c:lblOffset val="100"/>
        <c:noMultiLvlLbl val="0"/>
      </c:catAx>
      <c:valAx>
        <c:axId val="28216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5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0.35113708062436999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0.22220393383261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80-48C8-AFFB-B816F5E20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161056"/>
        <c:axId val="282161384"/>
      </c:lineChart>
      <c:catAx>
        <c:axId val="28216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61384"/>
        <c:crosses val="autoZero"/>
        <c:auto val="1"/>
        <c:lblAlgn val="ctr"/>
        <c:lblOffset val="100"/>
        <c:noMultiLvlLbl val="0"/>
      </c:catAx>
      <c:valAx>
        <c:axId val="28216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6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38</c:v>
                </c:pt>
                <c:pt idx="1">
                  <c:v>48</c:v>
                </c:pt>
                <c:pt idx="2">
                  <c:v>25</c:v>
                </c:pt>
                <c:pt idx="3">
                  <c:v>27</c:v>
                </c:pt>
                <c:pt idx="4">
                  <c:v>32</c:v>
                </c:pt>
                <c:pt idx="5">
                  <c:v>90</c:v>
                </c:pt>
                <c:pt idx="6">
                  <c:v>28</c:v>
                </c:pt>
                <c:pt idx="7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EC-4461-B1E8-8523C970AE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982944"/>
        <c:axId val="286976712"/>
      </c:lineChart>
      <c:dateAx>
        <c:axId val="286982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76712"/>
        <c:crosses val="autoZero"/>
        <c:auto val="1"/>
        <c:lblOffset val="100"/>
        <c:baseTimeUnit val="days"/>
      </c:dateAx>
      <c:valAx>
        <c:axId val="28697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8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@NicoDucote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87-4CFA-B890-7E09244B4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863528"/>
        <c:axId val="374861888"/>
      </c:barChart>
      <c:catAx>
        <c:axId val="37486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861888"/>
        <c:crosses val="autoZero"/>
        <c:auto val="1"/>
        <c:lblAlgn val="ctr"/>
        <c:lblOffset val="100"/>
        <c:noMultiLvlLbl val="0"/>
      </c:catAx>
      <c:valAx>
        <c:axId val="37486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86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EC803-5F5D-49AF-9AF7-B961791BA0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9E5AAD-95F2-440C-8ECA-604E193B6F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35974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624E3-8AA5-43DB-8577-3984D2C87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1B695B-B3AB-4D62-8E2A-046F4C363E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049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86398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0696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6605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4328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1938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8901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9233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1855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3835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679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7711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6438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9900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7735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97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@NicoDucote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090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A3F60-F046-4A3B-9358-F6AADB3F8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031372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0F2D5-C309-4304-BA50-B933DBBC6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70E407-B935-4DE6-87A5-FFD5D782EA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5254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5A629-F9FA-4878-A231-9D198A754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7B923-6697-4967-8873-0835B06CB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828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0DE36-9002-430D-BB3C-D83C06CCB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C00D47-3E9E-45AE-8344-A240B404B9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527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00BB3-7DFB-48BB-BFCA-DA10860FB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5D5BB-56C4-4B12-91E7-6B71A5762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889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F92DC-545B-45B6-A3F9-1B9F74B6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D2D91E-18AC-421A-91B9-47EFF140EC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3654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04087-DB9D-4A26-96F2-D2EE41011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93D0C-515F-49E4-82B2-376D67A2A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121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33420-34CB-4EC1-8D77-BA8581CF2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6B6EFF-7D29-49E9-8CD1-C5E5B2C2B7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2798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1814E-33C7-4EA3-B3AE-2A09BDF7F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D9EB5-6649-4D13-A96A-42F012A1C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109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AC6DA-0821-4D07-B562-2F5523F4A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AC103D-08A8-42F2-B9FC-5234DA594F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048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8EBA3-6E96-479A-8FF0-387461D1B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A1828-4452-4BD8-8636-15BDBE45A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960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F03AF-D1CC-4DEB-B2A3-815987120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7BCC6B-02EF-49A5-8A99-E645CD007D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24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02BA4-70EE-4E55-BB63-7D85036A4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5942C-6FA1-46EE-BEF1-11F3054FC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108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8C068-7392-45DB-BE1B-39A819FE7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D23119-134C-4FFD-893A-159033417D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2465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E1CFD-959D-4451-AC0B-D8262EF8AA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78F95-2495-4E4E-BB8B-F8F7066BC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31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62DDD-BF08-47E9-8A61-B45F7B8D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185B45-8886-4CDD-AF9B-7D12997910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9432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23E88-ED34-4925-BE3A-841E8C33E6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B0C24-B3DF-43F5-A49F-E9B387913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443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0B340-5797-4867-85F1-4E53DEE52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9DAD35-F4D3-475F-A7B5-8F4169C9D6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4242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15B5A-3E4E-4338-B227-813F21D8EE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9429D-9CA6-441C-91F6-3E8873F1C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800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8AE9D-1611-4B08-A09A-2AAE73B48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B107CB-79D4-4E23-8AAC-9A2F3B6A37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8947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7FCF4-86BB-46BD-9BA3-8E46E95B69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A2826-E47F-4139-8C2C-2E4D98ED5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036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009CC-3202-42FE-889B-E8B39DCF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32B233-4768-4CB4-ACA4-4A09428BB1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7922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4957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2403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6249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228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0817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7014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08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@NicoDucote - 2018-01-09 00:10:22</a:t>
                      </a:r>
                      <a:r>
                        <a:rPr lang="es-ES" sz="1000"/>
                        <a:t>
Continúan las obras de pavimentación en la calle Almirante Brown, Villa Rosa. 
#UnaObraValeMásQueMilPalabras https://t.co/dAHYSa1lOt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52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@NicoDucote - 2018-01-13 16:04:24</a:t>
                      </a:r>
                      <a:r>
                        <a:rPr lang="es-ES" sz="1000"/>
                        <a:t>
Comienzo de las colonias de verano, avances de obra en la calle Almirante Brown, reformas en la Escuela N 16 y mucho más. Mirá todo lo que pasó esta semana en Pilar... https://t.co/qhVFStl4RR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111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4B54E-1A29-4CD0-8EC3-2059978005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707070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CCF1F-6285-4B44-8C47-D1E4FBC51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CBAF56-B60F-4919-807F-7BD06784BF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7590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65BAC-4DB9-4A99-8139-A6562E94D9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AC537-DD9F-4E50-991A-2C4D98E11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255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2166E-46D9-4BFB-8F61-882B944D7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3DE48-B23F-4A33-860C-477D750E1A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7221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658439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18875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1372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008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73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 - 2018-01-13 17:06:00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Adultos Mayores de #Pilar disfrutan del Aquagym @NicoDucote
https://t.co/JZ70KBK5m6 https://t.co/jw4PVzDZzt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389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 - 2018-01-08 17:08:00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“Ferias Urbanas del #Pilar” deslumbra Del Viso @NicoDucote
https://t.co/1bDmSaRMs4 https://t.co/3l7Og5fAae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17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 - 2018-01-12 23:07:00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trabaja junto a las Escuelas de Manejo para la concientización vial @NicoDucote
https://t.co/u9qaUsBII9 https://t.co/UgM7lSmGh8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60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@MiguelGamboaOK - 2018-01-11 19:23:24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Visitando el Centro de Atención Vecinal de Zelaya. Conversamos con vecinos y su delegado @NicoDucote https://t.co/MDKPNWLlwQ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84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@MiguelGamboaOK - 2018-01-08 20:49:31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@gzinny @NicoDucote @GuzmanArq @M_Campagnoli @soniastegmann @BAeducacion @AAlumni @PilarEducacion @PinDonoso… https://t.co/XO3YHrzHUU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27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 - 2018-01-08 15:02:00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Siguen las obras de mejora y ampliación de las escuelas de #Pilar @NicoDucote
https://t.co/DuSR8de1Gi https://t.co/DLqqN91Yeq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1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@LaurentPilar - 2018-01-13 13:30:20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dijimos en su momento: el gobierno de @NicoDucote estaba planteando uno más de sus aumentos al bolsillo de los p… https://t.co/szrCCjINE6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132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D7900-B3F4-45E9-8D17-97E9F983D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06341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A5C84-D701-440F-9ADD-2F6820E00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4A9B3D-8162-4FD4-94CA-1338EBF0CE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5358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358411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3217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4842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2653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52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 - 2018-01-12 19:04:26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Cientos de chicos disfrutan de las colonias itinerantes @NicoDucote @MiguelGamboaOK
El Intendente interino,… https://t.co/REpW3x2bjV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924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 - 2018-01-08 17:33:18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Se presentó la feria Food Art en Fátima @NicoDucote
Con la presencia del intendente interino Miguel Gamboa,… https://t.co/2j4jh7Tk4N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@CarritosDePilar - 2018-01-08 00:07:49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Noche soñada de Familias en Carritos, ¿TE LO VAS A PERDER? 🍿🍛🧀🍕🍟🎉❣
 @NicoDucote  @luchyravina… https://t.co/xeZED9ukJC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631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@GabyAle2017 - 2018-01-13 20:43:20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https://t.co/distLqbduH Sí contaminan y matan @NicoDucote @Pilarhcd @CiudadDeMatheu @pilaresnoticias @ECOOLISM… https://t.co/coqT8PFQVY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74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@MiguelGamboaOK - 2018-01-08 20:04:43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¡Junto a @gzinny y el gran equipo de Educación visitando las #EscuelasAbiertasDeVerano! @NicoDucote https://t.co/ERRlUuOjJB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93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@isabelmil4 - 2018-01-13 22:26:13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@GabyAle2017 @LuisVilla2805 @Juncopensanteok @PabloWende @NicoDucote @Stolbizer @mirthalegrand #fueratermoelectrica https://t.co/FOt69Ew5Ko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17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44F53-46E2-445F-A7FC-E40260168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587273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1CC94-401F-4DE4-9400-791106BC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3F4A6-46AA-4C3A-A033-ACB1B8F23D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8249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229431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82442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802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584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221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 - 2018-01-09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Bomberos de la Provincia de Buenos Aires se capacitaron en #Pilar @NicoDucote @MiguelGamboaOK… https://t.co/9SrTag8yR6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16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@MiguelGamboaOK - 2018-01-11 23:14:27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Supervisamos trabajo de mejoramiento de calles en barrio Salas de Del Viso @NicoDucote https://t.co/ag6cRZpEXT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99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@ivijufe - 2018-01-14 23:16:29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que cambios hablan? A ésto y más nos exponen n Pilar @NicoDucote @mariuvidal @mauriciomacri  @ArielSujarchuk  https://t.co/sz9j5OiQ2n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94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@PilarTurismo - 2018-01-08 02:29:52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PILAR 23 HS / DOMINGO así se vive la plaza en vacaciones. Familias! @NicoDucote @luchyravina https://t.co/yX8WdxI1T1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173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@PilarTurismo - 2018-01-13 00:47:10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se vive la #NocheDeLasPizzas en #LaGringa #Pilar! Disfrutando de las promos de #PilarTurismo! @NicoDucote… https://t.co/aNaZRlXx87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40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@PabloWende - 2018-01-13 14:17:33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Cada vez más complicada la situación de las electromonstruos de Pilar. Y @NicoDucote cada dia más desorientado: https://t.co/T7GPBp3lrF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36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@AiresDia - 2018-01-15 20:40:05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está pasando ellos municipios amarillos @jaimemendezh @NicoDucote  @diegovalen actos de corrupción? #SanMiguel se queda sin intendente?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149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7E9B1-DE3B-43CF-9157-53C45E2B2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648514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DE5F9-D8C8-4320-8B54-DF3F38D52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C87D43-F656-4A19-B88C-FAB7323B35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768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97927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43029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78419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1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@isabelmil4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83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@LuisVilla2805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5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@TioJose33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73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@polg71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3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@GabyAle2017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37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@news_norte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09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@clo_guerrero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91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@pilar_politico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08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@moni_cosmiatra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09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@CataDePilar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117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8C5D9-FCDD-4F47-939B-7F8DF5926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874589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800B7-C095-450C-AFA5-8064F26B5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A951AD-8CC6-49BB-A756-BBD4297EC6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920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131283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354376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86250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15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@lelia1927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059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536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@Chevy1422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34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@diariodelvecino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673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@PilarTurismo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56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@ZelayaVecinos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88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@FedericoKuffer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11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@CamilaL57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58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@CrisJuan28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414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@Gaspar_Pacheco1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769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DA068-98F2-4216-8501-7F6DAF68A9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558353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8E00A-7B0F-4D4F-ADEF-EF4C6E8A8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6BC2A5-0F78-4483-96E7-F3459C65B9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1968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5A7DE-AA98-4350-A670-750A61158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572DA-96B6-4EEF-ADFC-B30FDE036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030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0DA3E-AE2C-4F9B-9732-981AB8BE9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9350C7-D928-4E39-A313-3B7B8F35B8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607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217004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61810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7055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797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39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@ggorbea - 2018-01-15 20:23:02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piensan terminar la Av Patricias Argentinas. 7 meses de obra. Un poquito mucho no?! @NicoDucote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09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@Radioenlacero - 2018-01-14 14:32:36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La calle Mexico, de Agustoni, es intransitable con barro y sirve de acceso a la escuela 40. Por qué no se asfalta?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62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@Radioenlacero - 2018-01-14 14:26:40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Buen día, en la esquina de Mexico y San Salvador hay un basural. Se podrá solucionar? https://t.co/ZWqia2VEpy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7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@danybartel - 2018-01-10 11:57:23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Che y la calla Saravi en La Lonja ???? La van a dejar así hecha por la mitad !????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77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@ZelayaVecinos - 2018-01-09 16:33:13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Nico las obras son hasta la entrada del country... Acaso los que vivimos afuera no tenemos derecho a transitar sobre asfalto?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199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@LiliAmados - 2018-01-09 01:49:41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Es fantástico lo que están haciendo!!! Pero solo tenemos calles en Pilar?? Qué pasa con el resto? Hospi… https://t.co/LhmQKt8UR5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42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@veronicaoppi - 2018-01-09 01:24:00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Sr Ducote porque nunca se ocupa del barrio los Tambos? que ni tacho de basura tenemos?Tambien Es Pilar… https://t.co/AXdnATiqvg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247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E500F-217E-4198-9104-D6B2BC43E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66503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1DD4B-1AE2-44AC-B6D4-1925251BC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A78C9-9C5B-424A-AAE2-38289EC317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3090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228968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83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181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6901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26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@rainturnstorust - 2018-01-09 00:50:08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Por qué dejaron la obra de saravi por la mitad?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8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@NicoDucote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@TipodeMierda - 2018-01-08 14:40:36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@NicoDucote que onda el puente del Km43? Pensamos terminarlo? Ahh y arreglame la calle porfa! Dale?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502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90110-2940-4CD7-9D47-DB4795043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4179346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936</Words>
  <Application>Microsoft Office PowerPoint</Application>
  <PresentationFormat>On-screen Show (4:3)</PresentationFormat>
  <Paragraphs>304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2018-01-22T13:10:51Z</dcterms:created>
  <dcterms:modified xsi:type="dcterms:W3CDTF">2018-01-22T13:11:31Z</dcterms:modified>
</cp:coreProperties>
</file>