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8-457F-8AF9-65FDDF43E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8718640"/>
        <c:axId val="218718968"/>
      </c:radarChart>
      <c:catAx>
        <c:axId val="21871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18968"/>
        <c:crosses val="autoZero"/>
        <c:auto val="1"/>
        <c:lblAlgn val="ctr"/>
        <c:lblOffset val="100"/>
        <c:noMultiLvlLbl val="0"/>
      </c:catAx>
      <c:valAx>
        <c:axId val="21871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1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980</c:v>
                </c:pt>
                <c:pt idx="1">
                  <c:v>984</c:v>
                </c:pt>
                <c:pt idx="2">
                  <c:v>985</c:v>
                </c:pt>
                <c:pt idx="3">
                  <c:v>983</c:v>
                </c:pt>
                <c:pt idx="4">
                  <c:v>985</c:v>
                </c:pt>
                <c:pt idx="5">
                  <c:v>985</c:v>
                </c:pt>
                <c:pt idx="6">
                  <c:v>984</c:v>
                </c:pt>
                <c:pt idx="7">
                  <c:v>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F-45E3-8F94-170717618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328392"/>
        <c:axId val="218327080"/>
      </c:lineChart>
      <c:dateAx>
        <c:axId val="21832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27080"/>
        <c:crosses val="autoZero"/>
        <c:auto val="1"/>
        <c:lblOffset val="100"/>
        <c:baseTimeUnit val="days"/>
      </c:dateAx>
      <c:valAx>
        <c:axId val="21832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2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C-461B-B69A-DCDAEDC0B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10992"/>
        <c:axId val="295806400"/>
      </c:lineChart>
      <c:dateAx>
        <c:axId val="29581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06400"/>
        <c:crosses val="autoZero"/>
        <c:auto val="1"/>
        <c:lblOffset val="100"/>
        <c:baseTimeUnit val="days"/>
      </c:dateAx>
      <c:valAx>
        <c:axId val="29580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1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6-45D0-9373-E6C097D30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258160"/>
        <c:axId val="173261768"/>
      </c:barChart>
      <c:catAx>
        <c:axId val="17325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1768"/>
        <c:crosses val="autoZero"/>
        <c:auto val="1"/>
        <c:lblAlgn val="ctr"/>
        <c:lblOffset val="100"/>
        <c:noMultiLvlLbl val="0"/>
      </c:catAx>
      <c:valAx>
        <c:axId val="17326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5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E-4B8A-85CF-B20D0355B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261440"/>
        <c:axId val="173262424"/>
      </c:lineChart>
      <c:dateAx>
        <c:axId val="17326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2424"/>
        <c:crosses val="autoZero"/>
        <c:auto val="1"/>
        <c:lblOffset val="100"/>
        <c:baseTimeUnit val="days"/>
      </c:dateAx>
      <c:valAx>
        <c:axId val="1732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17-4ADD-BEEF-ECAB2261A2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17-4ADD-BEEF-ECAB2261A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7784256"/>
        <c:axId val="217787864"/>
      </c:barChart>
      <c:catAx>
        <c:axId val="2177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7864"/>
        <c:crosses val="autoZero"/>
        <c:auto val="1"/>
        <c:lblAlgn val="ctr"/>
        <c:lblOffset val="100"/>
        <c:noMultiLvlLbl val="0"/>
      </c:catAx>
      <c:valAx>
        <c:axId val="21778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38-41B4-87F1-C324FB3A9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789176"/>
        <c:axId val="217789504"/>
      </c:barChart>
      <c:catAx>
        <c:axId val="21778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9504"/>
        <c:crosses val="autoZero"/>
        <c:auto val="1"/>
        <c:lblAlgn val="ctr"/>
        <c:lblOffset val="100"/>
        <c:noMultiLvlLbl val="0"/>
      </c:catAx>
      <c:valAx>
        <c:axId val="21778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0.71210579857579004</c:v>
                </c:pt>
                <c:pt idx="2">
                  <c:v>0.81383519837232998</c:v>
                </c:pt>
                <c:pt idx="4">
                  <c:v>2.9501525940997002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D-4063-B733-FD8E87700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783272"/>
        <c:axId val="217787536"/>
      </c:barChart>
      <c:catAx>
        <c:axId val="21778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7536"/>
        <c:crosses val="autoZero"/>
        <c:auto val="1"/>
        <c:lblAlgn val="ctr"/>
        <c:lblOffset val="100"/>
        <c:noMultiLvlLbl val="0"/>
      </c:catAx>
      <c:valAx>
        <c:axId val="21778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8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E5-4CC8-806A-6E1AB167C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792456"/>
        <c:axId val="217793112"/>
      </c:lineChart>
      <c:catAx>
        <c:axId val="21779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93112"/>
        <c:crosses val="autoZero"/>
        <c:auto val="1"/>
        <c:lblAlgn val="ctr"/>
        <c:lblOffset val="100"/>
        <c:noMultiLvlLbl val="0"/>
      </c:catAx>
      <c:valAx>
        <c:axId val="21779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9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1.2970498474059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7-4647-8D1F-EB3B72D90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050504"/>
        <c:axId val="217051160"/>
      </c:lineChart>
      <c:catAx>
        <c:axId val="21705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51160"/>
        <c:crosses val="autoZero"/>
        <c:auto val="1"/>
        <c:lblAlgn val="ctr"/>
        <c:lblOffset val="100"/>
        <c:noMultiLvlLbl val="0"/>
      </c:catAx>
      <c:valAx>
        <c:axId val="21705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5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69-4D7F-A50B-C94257CD3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22408"/>
        <c:axId val="296424048"/>
      </c:lineChart>
      <c:dateAx>
        <c:axId val="29642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24048"/>
        <c:crosses val="autoZero"/>
        <c:auto val="1"/>
        <c:lblOffset val="100"/>
        <c:baseTimeUnit val="days"/>
      </c:dateAx>
      <c:valAx>
        <c:axId val="29642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2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87-4855-8389-81130EC3F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037056"/>
        <c:axId val="371043288"/>
      </c:barChart>
      <c:catAx>
        <c:axId val="3710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43288"/>
        <c:crosses val="autoZero"/>
        <c:auto val="1"/>
        <c:lblAlgn val="ctr"/>
        <c:lblOffset val="100"/>
        <c:noMultiLvlLbl val="0"/>
      </c:catAx>
      <c:valAx>
        <c:axId val="37104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3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394FD-4AD9-4802-A36C-1971C3799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B0A73-9234-4804-B7C8-3C90A19AF0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1538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1649-BFDF-4C08-A635-567D399E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5E352-B24A-4078-82C5-87B664476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99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3540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63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151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8248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41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763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780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604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082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250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00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84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83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53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4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@MPDefensaCABA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64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F6636-D0BF-4AF8-A932-87DF66B11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765901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6337-A902-496E-83D4-03427126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CDFDB-1545-4EA8-9D9C-8096CD780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9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79906-4ED9-4C6E-AF80-D927A09B1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AB467-2E8E-4041-BDDF-CFDD2691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9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B9DC-AFD7-45AC-9450-54B2B644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00A97-F702-4FCE-855B-227006B80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605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F2053-B8A3-4DA7-AF25-1277C03D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2FC5E-B758-496F-B0A4-53453F71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3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0E98-620C-4BDD-A780-2CF5BBE8C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DFDBDA-D145-4AD8-B372-786B03D66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38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6A6F6-53E0-467E-AE08-F175C5DCF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AA174-A3C4-4B8F-A925-C4DE36AFD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67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52BE-D5B1-46EC-94A7-FE1A084A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67010-6E4C-425E-A168-697D9AFCE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738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8CAC3-E55D-4C2E-9C57-B1FB12283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1268E-A31E-4F16-847C-B852CECD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9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D840D-EFD8-4577-BAD7-8991BCA9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232BA-695F-44C8-936D-C6FF1CEDFA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505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7E2ED-589B-4C22-B7F5-8ADE47E56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3866C-399A-4BB3-9E5E-0643496D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17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3530A-816C-440F-BD65-657940312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80AFB8-0416-4989-B415-FF34BE443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102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877BD-2584-4AC8-9F07-D491EBF42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E8799-76E4-41E6-ACB0-9679FF85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622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1704D-8DA9-4DF0-AFCC-FCD22F77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D196CF-361D-475F-8DE5-C7F61ACF8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97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0F2D8-C45A-44C7-A279-00A82D042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A8C9-58A2-4E86-81CB-CBD781B2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22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9BF3-3B59-48C0-97BC-3A685DAF3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688FC-1B31-4FEB-9A4C-F5981ECC0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371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1AD93-E552-4719-97C5-0093A36F7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DE045-89FD-4D5D-A1C4-03DFF673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00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23753-DD7C-46DA-BAD8-81DE15FE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BB34F-4F05-4AA7-AC52-E3C3536D3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8182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C4A6E-6193-4F24-AB15-A08C58397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AEC7C-E5F6-4EBB-BFB8-20CC5CE2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46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E9E6-8F3C-4266-B8A3-EB440A38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65786-97B4-4310-883D-835CECCA9B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1895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0A2E8-E3CA-499F-854A-7221CCACC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D47AA-64C0-49B9-AC71-15809C7BA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01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A6E2-DDCE-4CEE-925B-EA9DC48C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CF130-BC57-4A6A-AA8A-5B95B5214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478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4746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25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78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523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399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74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6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 - 2018-01-12 13:00:03</a:t>
                      </a:r>
                      <a:r>
                        <a:rPr lang="es-ES" sz="1000"/>
                        <a:t>
Si notaste alguna de estas señales de alerta, podés estar sufriendo #ViolenciaDeGenero ¡Pedí ayuda! https://t.co/bAd5AtfrIf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3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@MPDefensaCABA - 2018-01-08 13:00:03</a:t>
                      </a:r>
                      <a:r>
                        <a:rPr lang="en-US" sz="1000"/>
                        <a:t>
https://t.co/WBZtTc2I0S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9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 - 2018-01-15 13:00:01</a:t>
                      </a:r>
                      <a:r>
                        <a:rPr lang="es-ES" sz="1000"/>
                        <a:t>
Durante la #FeriaJudicial, también podés acercarte a la #DefensaPublica o llamarnos al 0800-DEFENDER (33-336-337) https://t.co/GdDvazkwQm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 - 2018-01-10 13:00:09</a:t>
                      </a:r>
                      <a:r>
                        <a:rPr lang="es-ES" sz="1000"/>
                        <a:t>
En 2017 editamos "La Revolución de las Mariposas" y tres Revistas Institucionales sobre #RestriccionesFinancieras y #DDHH, #DerechoPenalJuvenil y #ProtestaSocial 
Disponibles 👉 https://t.co/0RtGkS8Eil https://t.co/GvjSpGn7RL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287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293DF-98BA-4B59-AB41-FF068722B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46057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3D12-34AD-45D3-B2B7-2B4B00CB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DB118-E89C-4410-9ACA-1FA84E62F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865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079F9-37A7-44A6-84AE-C9E694FF1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BE4B6-72CC-4479-AFD1-D7D239544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2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2048-ACDD-4CFE-BFE0-6D772592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3D9D0-38B1-4CB5-AD29-52F7FE818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71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82018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7977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57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10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7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@cmdrhamilton - 2018-01-14 17:06:55</a:t>
                      </a:r>
                      <a:r>
                        <a:rPr lang="es-ES" sz="1000"/>
                        <a:t>
@dzapatillas @MPDefensaCABA Cómo es esto? Ya no pueden simplemente terminar una relación, y si la otra parte sigue… https://t.co/QMIcbHs6PE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@gildorossi - 2018-01-15 12:22:37</a:t>
                      </a:r>
                      <a:r>
                        <a:rPr lang="es-ES" sz="1000"/>
                        <a:t>
@dzapatillas @informatenlinea @MPDefensaCABA Si tu pareja hace algo de eso, déjala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@NolaAddams - 2018-01-14 16:26:13</a:t>
                      </a:r>
                      <a:r>
                        <a:rPr lang="es-ES" sz="1000"/>
                        <a:t>
@dzapatillas @MPDefensaCABA Es joda? Si te pasa eso anda a psicoanalizarte a ver por qué no podes dejar de estar c alguien así 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6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@_aleare - 2018-01-14 14:50:00</a:t>
                      </a:r>
                      <a:r>
                        <a:rPr lang="es-ES" sz="1000"/>
                        <a:t>
@dzapatillas @MPDefensaCABA Ya con cualquiera de esas conductas, por más ligera que sea, es señal de que tenés que… https://t.co/LbRKeZN40H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1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@almeidacatriel - 2018-01-14 13:22:51</a:t>
                      </a:r>
                      <a:r>
                        <a:rPr lang="es-ES" sz="1000"/>
                        <a:t>
@dzapatillas @MPDefensaCABA si tenes que llamar por teléfono sos medio pelotudo... Más vale dejala!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1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@viejodelamorgue - 2018-01-14 13:25:33</a:t>
                      </a:r>
                      <a:r>
                        <a:rPr lang="es-ES" sz="1000"/>
                        <a:t>
@dzapatillas @MPDefensaCABA No sea boluda/o... si su novia/o, macho/hembra, "nueva relación" o lo q sea, comete uno… https://t.co/wRepLivmoQ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5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@Laluzbelita - 2018-01-14 13:14:12</a:t>
                      </a:r>
                      <a:r>
                        <a:rPr lang="es-ES" sz="1000"/>
                        <a:t>
@dzapatillas @MPDefensaCABA esta perfecto 👌 difundir esto. También se puede hacer mutis por el foro.. Y 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9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EA050-FB91-4941-9274-2C274F365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483917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96BC1-B4F0-486D-A1ED-58AF0007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FBB95-C09A-46C1-AE45-91741A0A3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89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4453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52922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077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43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@JavierTelias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6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@Sergioszym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69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@VaneFerrazzuolo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8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@angiecarnevali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7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@guitambornini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75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@Laluzbelita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05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@allmonicap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@SENDA_VdG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0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@lupolleschi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@jesssssip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656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69132-D772-4D0D-8B44-715C5A93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981948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65BC-DACD-41DB-BABF-F19A8911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39A87-115C-464C-88D9-935EF746B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802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84430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78258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358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8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@chesi_cheslava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99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@silvialaruffa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22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@larubita70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0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@almeidacatriel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4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@MarcosGS83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5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@GildaBella1969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4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@NolaAddams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4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@GraduadosUCA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1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@cmdrhamilton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1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@lduacastella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98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8C6F1-EB3F-4106-8EA0-5901AE47D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049769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9968-F10D-4731-9860-6DFC124D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52C5EF-2B9B-49A4-BDF2-A98216961A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497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E6BF6-325C-4836-81A5-738BEFEE0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13E6A-7A8B-445D-BEDC-D72D7A3B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15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544</Words>
  <Application>Microsoft Office PowerPoint</Application>
  <PresentationFormat>On-screen Show (4:3)</PresentationFormat>
  <Paragraphs>204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2018-01-22T13:07:20Z</dcterms:created>
  <dcterms:modified xsi:type="dcterms:W3CDTF">2018-01-22T13:07:57Z</dcterms:modified>
</cp:coreProperties>
</file>