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5-46B2-A15B-DD31AEA35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772000"/>
        <c:axId val="288773968"/>
      </c:radarChart>
      <c:catAx>
        <c:axId val="28877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73968"/>
        <c:crosses val="autoZero"/>
        <c:auto val="1"/>
        <c:lblAlgn val="ctr"/>
        <c:lblOffset val="100"/>
        <c:noMultiLvlLbl val="0"/>
      </c:catAx>
      <c:valAx>
        <c:axId val="28877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7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235168</c:v>
                </c:pt>
                <c:pt idx="1">
                  <c:v>235036</c:v>
                </c:pt>
                <c:pt idx="2">
                  <c:v>234847</c:v>
                </c:pt>
                <c:pt idx="3">
                  <c:v>235006</c:v>
                </c:pt>
                <c:pt idx="4">
                  <c:v>235380</c:v>
                </c:pt>
                <c:pt idx="5">
                  <c:v>234636</c:v>
                </c:pt>
                <c:pt idx="6">
                  <c:v>234331</c:v>
                </c:pt>
                <c:pt idx="7">
                  <c:v>234080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8-4503-B851-9A97BEEE4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57680"/>
        <c:axId val="291452760"/>
      </c:lineChart>
      <c:dateAx>
        <c:axId val="29145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2760"/>
        <c:crosses val="autoZero"/>
        <c:auto val="1"/>
        <c:lblOffset val="100"/>
        <c:baseTimeUnit val="days"/>
      </c:dateAx>
      <c:valAx>
        <c:axId val="29145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275</c:v>
                </c:pt>
                <c:pt idx="1">
                  <c:v>-132</c:v>
                </c:pt>
                <c:pt idx="2">
                  <c:v>-189</c:v>
                </c:pt>
                <c:pt idx="3">
                  <c:v>159</c:v>
                </c:pt>
                <c:pt idx="4">
                  <c:v>374</c:v>
                </c:pt>
                <c:pt idx="5">
                  <c:v>-744</c:v>
                </c:pt>
                <c:pt idx="6">
                  <c:v>-305</c:v>
                </c:pt>
                <c:pt idx="7">
                  <c:v>-251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F3-4C13-906B-A5D6F7507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54400"/>
        <c:axId val="291454728"/>
      </c:lineChart>
      <c:dateAx>
        <c:axId val="291454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4728"/>
        <c:crosses val="autoZero"/>
        <c:auto val="1"/>
        <c:lblOffset val="100"/>
        <c:baseTimeUnit val="days"/>
      </c:dateAx>
      <c:valAx>
        <c:axId val="29145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-132</c:v>
                </c:pt>
                <c:pt idx="2">
                  <c:v>-189</c:v>
                </c:pt>
                <c:pt idx="3">
                  <c:v>159</c:v>
                </c:pt>
                <c:pt idx="4">
                  <c:v>374</c:v>
                </c:pt>
                <c:pt idx="5">
                  <c:v>-744</c:v>
                </c:pt>
                <c:pt idx="6">
                  <c:v>-305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CA-4498-886D-03D07CE86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85216"/>
        <c:axId val="293986528"/>
      </c:barChart>
      <c:catAx>
        <c:axId val="2939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6528"/>
        <c:crosses val="autoZero"/>
        <c:auto val="1"/>
        <c:lblAlgn val="ctr"/>
        <c:lblOffset val="100"/>
        <c:noMultiLvlLbl val="0"/>
      </c:catAx>
      <c:valAx>
        <c:axId val="29398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2D-42F2-9B31-AFF4C44CA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81608"/>
        <c:axId val="293982264"/>
      </c:lineChart>
      <c:dateAx>
        <c:axId val="29398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2264"/>
        <c:crosses val="autoZero"/>
        <c:auto val="1"/>
        <c:lblOffset val="100"/>
        <c:baseTimeUnit val="days"/>
      </c:dateAx>
      <c:valAx>
        <c:axId val="29398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@CaroStanley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6-463A-A13D-2ED9E057D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@CaroStanley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E6-463A-A13D-2ED9E057D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7078312"/>
        <c:axId val="207076672"/>
      </c:barChart>
      <c:catAx>
        <c:axId val="207078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76672"/>
        <c:crosses val="autoZero"/>
        <c:auto val="1"/>
        <c:lblAlgn val="ctr"/>
        <c:lblOffset val="100"/>
        <c:noMultiLvlLbl val="0"/>
      </c:catAx>
      <c:valAx>
        <c:axId val="2070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7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05-4433-8B1B-1DA54F4C5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67488"/>
        <c:axId val="207070112"/>
      </c:barChart>
      <c:catAx>
        <c:axId val="20706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70112"/>
        <c:crosses val="autoZero"/>
        <c:auto val="1"/>
        <c:lblAlgn val="ctr"/>
        <c:lblOffset val="100"/>
        <c:noMultiLvlLbl val="0"/>
      </c:catAx>
      <c:valAx>
        <c:axId val="20707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6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C75-4137-8815-0A76417C5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074376"/>
        <c:axId val="207073720"/>
      </c:barChart>
      <c:catAx>
        <c:axId val="20707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73720"/>
        <c:crosses val="autoZero"/>
        <c:auto val="1"/>
        <c:lblAlgn val="ctr"/>
        <c:lblOffset val="100"/>
        <c:noMultiLvlLbl val="0"/>
      </c:catAx>
      <c:valAx>
        <c:axId val="20707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7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BE-4BD9-A620-4741B7121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077328"/>
        <c:axId val="213017512"/>
      </c:lineChart>
      <c:catAx>
        <c:axId val="20707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17512"/>
        <c:crosses val="autoZero"/>
        <c:auto val="1"/>
        <c:lblAlgn val="ctr"/>
        <c:lblOffset val="100"/>
        <c:noMultiLvlLbl val="0"/>
      </c:catAx>
      <c:valAx>
        <c:axId val="21301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07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37-4069-BC7B-A8A8B099A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236632"/>
        <c:axId val="171235320"/>
      </c:lineChart>
      <c:catAx>
        <c:axId val="17123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35320"/>
        <c:crosses val="autoZero"/>
        <c:auto val="1"/>
        <c:lblAlgn val="ctr"/>
        <c:lblOffset val="100"/>
        <c:noMultiLvlLbl val="0"/>
      </c:catAx>
      <c:valAx>
        <c:axId val="17123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3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179</c:v>
                </c:pt>
                <c:pt idx="1">
                  <c:v>167</c:v>
                </c:pt>
                <c:pt idx="2">
                  <c:v>72</c:v>
                </c:pt>
                <c:pt idx="3">
                  <c:v>142</c:v>
                </c:pt>
                <c:pt idx="4">
                  <c:v>90</c:v>
                </c:pt>
                <c:pt idx="5">
                  <c:v>252</c:v>
                </c:pt>
                <c:pt idx="6">
                  <c:v>123</c:v>
                </c:pt>
                <c:pt idx="7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56-484B-93CB-F35203146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228432"/>
        <c:axId val="171229744"/>
      </c:lineChart>
      <c:dateAx>
        <c:axId val="171228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29744"/>
        <c:crosses val="autoZero"/>
        <c:auto val="1"/>
        <c:lblOffset val="100"/>
        <c:baseTimeUnit val="days"/>
      </c:dateAx>
      <c:valAx>
        <c:axId val="17122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2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@CaroStanley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2E-43A4-8D11-85EDB9ECF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227272"/>
        <c:axId val="213223008"/>
      </c:barChart>
      <c:catAx>
        <c:axId val="21322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23008"/>
        <c:crosses val="autoZero"/>
        <c:auto val="1"/>
        <c:lblAlgn val="ctr"/>
        <c:lblOffset val="100"/>
        <c:noMultiLvlLbl val="0"/>
      </c:catAx>
      <c:valAx>
        <c:axId val="21322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22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208E-F670-4FC4-8F8F-8B8E89EE67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E60E14-9DA0-4827-9FB4-A24A7E272A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02673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92C9E-D346-4E16-B24F-316AE627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BE008-713F-4557-84E8-88E7A122C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7764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25832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707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526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880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438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140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409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54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408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447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44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097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320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35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72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@CaroStanley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420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D3555-C532-4A59-80D3-7E5E8C4026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15735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26CBC-97A8-473D-A47C-340D673C5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E0271-2251-4153-A3DF-CC629833C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970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BE740-F7D7-423E-B51B-32A0BFD76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87FE2-8787-4321-AA5B-300E13324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95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C1305-16BD-45F6-8D96-DD79ED77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0AE6FD-B070-4F86-A1E6-8B84881A82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705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F0300-3282-4024-B1EF-057CDF251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AEB84-C68C-447C-8A0D-830CFC000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81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39333-B244-4704-BB3D-0DC6709D3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BF01F-2963-4C84-8896-E9612562FB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0416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7653A-766F-41D0-8908-AAECA9BF3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28D80-9F82-4414-8B4F-D363DE05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94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BA718-EB93-49A0-B2B6-ACA133463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D917C-4264-42DB-A396-1E7767452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381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79C30-EA5C-4FE6-A1D1-CD41E2F73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1833A-1E59-41D1-AA98-8AA080827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545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89D8-ACF4-4463-97D9-7C2EC4ABF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8FB942-43E1-4892-8594-2E0DE36465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431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82EF0-73A7-4BC7-8941-E7863D278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F7D4D-F408-43A9-A2A7-F39016037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6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A1C30-2094-42B2-B2FD-D68013145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3019B-715C-408A-A1CA-4532A3802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449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D4F78-FB50-40DD-8114-46C03F37A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896B7-2C82-47F5-A4A8-7E4F8D1CB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81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C2DF-5A08-4A40-A97B-101D783B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AF6FF3-254C-48B9-BB32-F38134FB6D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0197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AEF6A-8203-4E25-986E-1C558FF06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DFBB2-343E-4520-8E06-6C395A69A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93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B775D-8B73-4367-9DAA-4D1160D1E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A78BFF-F8CF-413A-8593-5448FFB35D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912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AFE47-DBAC-460B-B0A2-F09363ADD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2BE1F-0506-4CC5-A652-BA44F97C0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0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A0EF-325C-4023-9D6F-689864E12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A6FA7D-EFCA-473A-9DD1-01EB19013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3479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CF518-016D-4C67-B97E-A576855B1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E99CA-EF09-4496-857A-2A987FEB5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02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00A2-D873-40A5-8BE3-E5EB83103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49159-1BC9-4D38-8143-2D7A2A11F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402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47762-631B-424C-ADB3-23C5C3408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AEFE7-1AA5-4F84-AB45-A9FA0A5A5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7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6DCE-53BC-47B9-87AE-8A2F09862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EBDFC9-A8EF-4EEF-B563-8B97AF7F2D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7307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91391-5E13-4F18-9062-DA5C2B5AC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9519A-2BEA-4E48-821D-058A1D65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93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8A212-26F6-475E-A7D6-DFCCF46FE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7D03C-7C13-4B66-BF83-B9912F193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867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718121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78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26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839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76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- 2018-01-10 01:04:39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te parece que se siga financiando a la organización social de Grabois? @mauriciomacri @elisacarrio @CaroStanley… https://t.co/SIonRQDMsn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2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- 2018-01-08 19:19:30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Basta de financiar a estos delincuentes! INDIGNANTE totalmente! @mauriciomacri @elisacarrio @CaroStanley… https://t.co/CJqpzdtIPK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2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@AIglesias2015 - 2018-01-11 03:30:55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verdad ya estamos saturados @CaroStanley eso no era lo que votamos https://t.co/CXvUajGzvx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94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 - 2018-01-13 00:19:26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@horaciorlarreta @diegosantilli @FelipeMiguelBA @mauriciomacri @cambiemos @CaroStanley @Migraciones_AR realmente 1… https://t.co/t1aUKXueQx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97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@Kouk1424 - 2018-01-11 20:04:47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Acabo de escuchar q Monteros UOCRA, cobraba un "plan social"!!! Estoy q ardo!!! Por favor, revise a quienes mantenemos!! @CaroStanley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39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@monicarmenmatt1 - 2018-01-13 16:50:01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@edufeiok @horaciorlarreta y @CaroStanley  se les escapó el billón de neuronas qué tienen en el cerebro ya qué si u… https://t.co/9j10Pd4Gk3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@mariatnicagain - 2018-01-08 03:15:50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@edufeiok xq no son hijos, son planes.  Creciente e increìble maltrato a niños.  Se ve a diario @CaroStanley… https://t.co/CXcXw0Mv3j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638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8C8DA-B562-4FF7-8405-1FF28EDCF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593807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5217-FCDE-425C-A864-8CF5BEFAC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33E4A-5711-4B2E-934E-DF6FB21BC0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140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794843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0044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14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839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8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@paulbledel - 2018-01-13 17:46:52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@argpriok @mauriciomacri @NicoDujovne @pabloquirno @CaroStanley @marquitospena @horaciorlarreta @FelipeMiguelBA… https://t.co/a4AuP3eo3i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39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@LOLET38 - 2018-01-08 12:52:19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Éstas NDM PLANERAS SÓLO TIENEN HIJOS PARA COBRAR LOS PLANES,éste es el TIPO ESCORIAS que SIGUE CREANDO @CaroStanley… https://t.co/075o78tpM3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9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@Diana0750 - 2018-01-08 15:37:56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@JustineMilko @mrgr2011 @radiomitre @fernandezdiazok @JuanGrabois @CaroStanley Nos toman por idiotas. Hay que termi… https://t.co/n8lpwAWcIL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47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@VillordoMaria - 2018-01-15 20:49:56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@edufeiok @CaroStanley https://t.co/LW4qwlXsSw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95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@filosogogriego - 2018-01-08 22:08:34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@AlfredoDarrigo @marquitospena @CaroStanley Totalmente de acuerdo,además,aunque los sigan subsidiando con planes,et… https://t.co/mPfpWlmnJo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08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@EduardoScalis - 2018-01-09 15:27:53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Propuesta para @CaroStanley Y si a partir de ahora a las primerizas que cobran el subsidio pre natal les hacen firm… https://t.co/OEMJArSDwI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9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@ElbiCortezFunes - 2018-01-09 13:42:26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@marquitospena @CaroStanley Sr Presidente por favor 🙏🏻 termine ya con el negociado de la pobreza! La… https://t.co/dq9U2VDAEj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01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7AE7C-4C07-422A-8E73-5ABA24BD8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921898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24E4F-11FE-4819-9551-51F877A3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4C1363-E1D5-4F40-B6D5-B40263158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647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510531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7313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009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99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@4101Olga - 2018-01-09 10:11:20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supongo q ya le estas pidiendo a Grabois y Menendez un detalle c comprobante de lo q hacen c la plata… https://t.co/rREjVNEfr3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1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@dalobarce - 2018-01-12 15:29:07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HUMBERTO MONTEROS  COBRÁ UN PLAN SOCIAL:  "JEFE DE HOGAR"
@CaroStanley  @lauritalonso @mauriciomacri 
URGENTE CON… https://t.co/LZ0mdoUSpY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0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@AIglesias2015 - 2018-01-09 22:08:34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@argpriok @CaroStanley @frigeriorogelio @mauriciomacri @marquitospena @deAndreis @gracielaocana @sanchezfdo… https://t.co/8fezk8Xp8a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@Jacquie_Ham333 - 2018-01-08 21:48:36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TIENEN QUE ANOTARSE DE VUELTA
MIENTRAS QUEDAN TODOS CADUCADOS
Y CHAU PLANES.
@CaroStanley @mauriciomacri https://t.co/SRmC0Os7ZE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31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@VidalGla - 2018-01-10 00:19:07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@indignada9 @CaroStanley Les pagamos para que nos hagan la vida imposible a todos, estamos locos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50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3E3CA-964B-4CB4-9129-43961DBC8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102701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093D9-230E-43C4-888C-127DFD1CC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B6719-8ABA-4673-B93E-053D99C30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2760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176401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9188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145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19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87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@dalobarce - 2018-01-12 02:30:46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HUMBERTO MONTEROS  COBRABA UN PLAN SOCIAL:  JEFE DE HOGAR
@CaroStanley  @lauritalonso @mauriciomacri 
URGENTE CONT… https://t.co/NRBg1BlGol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25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46648-2905-457C-B740-A39F13687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679165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CB56E-88BB-4307-B44E-BCCAD8643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A6C75-3123-46F0-A166-A2CB96C7CB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98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95711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2845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4603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1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1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@NandociNancy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71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@segunpasan2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19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@AzucenaMaceira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75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@paulbledel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5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@gteresitasv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2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@Remolino202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14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@PiudoDiana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97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@vivalatoronja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4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@zandra702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836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45D29-9BA0-4B86-8A15-6F334B234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335708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0DD9-35AB-4790-BC52-BB34E8579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4D641-B577-42D4-826A-33321BB0B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952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8195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8742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4429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@DanielRusso78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08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@NormaBeatrizMu5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21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@IloveRA25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72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@yokozino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3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@lilygabass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5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@VidalGla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@EstherLorenzo18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1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@miluadela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80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1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@elena_lopez123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91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EAE9B-9652-4D4D-BF43-626AE1570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095902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A59BA-C799-49C4-BCC3-35A8F6109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42265F-3582-4313-802F-FE5D21EDD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5838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1F791-DEDE-494C-8EE0-2A979E7E1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0C287-621E-4F39-927B-894CDEA40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767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6B67-3A75-460B-AF22-A60C652B0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676AD-DB3F-4A17-B59C-6AAD6FF27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603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061265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637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194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19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1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@martinez56bis - 2018-01-13 23:56:08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tantos subsidios tirados a la basura no se puede dar una ayuda a esta señora ??? https://t.co/jFCObS7UuK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78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@Pato291074 - 2018-01-13 23:15:44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 cual. En La Plata sucede lo mismo y los estúpidos que pagamos los impuestos los mantenemos. No @CaroStanley ??? https://t.co/PWcl4VXi8Y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@ClodetPe - 2018-01-13 00:57:36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ESTO ES MENTIRA CIERTO? SERÍA UNA BURLA MÁS AL CONTRIBUYENTE Y HACIA LOS JUBILADOS. QUÉ PASA CON LOS S… https://t.co/BfkFGj4f5k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2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@VozPueblerina1 - 2018-01-12 23:14:55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485 puesteros les van a dar 15 mil pesos por mes, mayoría senegaleses y bolivianos???? Es una joda, @CaroStanley… https://t.co/ihzr4Tgadz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56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@NormaBeatrizMu5 - 2018-01-12 13:34:06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Qué espera señora ministra? Así se van de parranda los piqueteros de grabois con la nuestra. https://t.co/CWOn4eEavf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9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@1964_panzer - 2018-01-12 13:28:28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
Que pasa con el gobierno que no disminuye planes? Planean mantenernos de esclavos a quienes aportamos… https://t.co/ROyWt8GZyv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1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@4101Olga - 2018-01-12 10:42:27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vos controlas quienes reciben subsidio?? O haces mal tu trabajo?? El detenido de UOCRA cobraba 1 planc… https://t.co/VXG166jsqr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878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76EAD-87EF-4CE5-A4C0-E16D4DCF9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416373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38AF-EF6D-41C6-A690-BD8902E8C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0B019-4FFF-4E68-AF96-C996A641C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16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46419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4324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208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32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28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@RafadeBA - 2018-01-11 22:05:23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@CaroStanley Pregunta: cómo puede ser q después de 2 años, este ladrón de Monteros, continúe con un Plan Social ?? 
Kuantos más hay 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6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@MononaGuerra - 2018-01-11 21:32:29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la entienden xq ganan bien t en el poder se creen Dios a costa nuestra, no @CaroStanley ? https://t.co/w3i2iGkeSf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4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@CaroStanley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@auguri15 - 2018-01-11 19:17:05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Podrían verificar,por favor que este no cobra ningún Plan "Jefas y Jefes de Hogar"? POR FAVOR @CaroStanley  ! https://t.co/VQfwMXUYNQ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68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7FF80-0910-4996-9637-91A979C08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758717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911</Words>
  <Application>Microsoft Office PowerPoint</Application>
  <PresentationFormat>On-screen Show (4:3)</PresentationFormat>
  <Paragraphs>294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2018-01-22T12:59:46Z</dcterms:created>
  <dcterms:modified xsi:type="dcterms:W3CDTF">2018-01-22T13:00:24Z</dcterms:modified>
</cp:coreProperties>
</file>