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0-4AB6-9D16-DCE0EDC8A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981992"/>
        <c:axId val="284982320"/>
      </c:radarChart>
      <c:catAx>
        <c:axId val="28498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2320"/>
        <c:crosses val="autoZero"/>
        <c:auto val="1"/>
        <c:lblAlgn val="ctr"/>
        <c:lblOffset val="100"/>
        <c:noMultiLvlLbl val="0"/>
      </c:catAx>
      <c:valAx>
        <c:axId val="2849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8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93021</c:v>
                </c:pt>
                <c:pt idx="1">
                  <c:v>93123</c:v>
                </c:pt>
                <c:pt idx="2">
                  <c:v>93236</c:v>
                </c:pt>
                <c:pt idx="3">
                  <c:v>93257</c:v>
                </c:pt>
                <c:pt idx="4">
                  <c:v>93605</c:v>
                </c:pt>
                <c:pt idx="5">
                  <c:v>93739</c:v>
                </c:pt>
                <c:pt idx="6">
                  <c:v>93968</c:v>
                </c:pt>
                <c:pt idx="7">
                  <c:v>94280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87-4375-9603-45C599E6B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79368"/>
        <c:axId val="284979040"/>
      </c:lineChart>
      <c:dateAx>
        <c:axId val="284979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79040"/>
        <c:crosses val="autoZero"/>
        <c:auto val="1"/>
        <c:lblOffset val="100"/>
        <c:baseTimeUnit val="days"/>
      </c:dateAx>
      <c:valAx>
        <c:axId val="28497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7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79</c:v>
                </c:pt>
                <c:pt idx="1">
                  <c:v>102</c:v>
                </c:pt>
                <c:pt idx="2">
                  <c:v>113</c:v>
                </c:pt>
                <c:pt idx="3">
                  <c:v>21</c:v>
                </c:pt>
                <c:pt idx="4">
                  <c:v>348</c:v>
                </c:pt>
                <c:pt idx="5">
                  <c:v>134</c:v>
                </c:pt>
                <c:pt idx="6">
                  <c:v>229</c:v>
                </c:pt>
                <c:pt idx="7">
                  <c:v>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4B-4A37-9265-3253C6A441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40320"/>
        <c:axId val="287841304"/>
      </c:lineChart>
      <c:dateAx>
        <c:axId val="287840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1304"/>
        <c:crosses val="autoZero"/>
        <c:auto val="1"/>
        <c:lblOffset val="100"/>
        <c:baseTimeUnit val="days"/>
      </c:dateAx>
      <c:valAx>
        <c:axId val="28784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196</c:v>
                </c:pt>
                <c:pt idx="1">
                  <c:v>102</c:v>
                </c:pt>
                <c:pt idx="2">
                  <c:v>113</c:v>
                </c:pt>
                <c:pt idx="3">
                  <c:v>21</c:v>
                </c:pt>
                <c:pt idx="4">
                  <c:v>348</c:v>
                </c:pt>
                <c:pt idx="5">
                  <c:v>134</c:v>
                </c:pt>
                <c:pt idx="6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30-47AE-A5E5-0976BB020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707400"/>
        <c:axId val="287706744"/>
      </c:barChart>
      <c:catAx>
        <c:axId val="28770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06744"/>
        <c:crosses val="autoZero"/>
        <c:auto val="1"/>
        <c:lblAlgn val="ctr"/>
        <c:lblOffset val="100"/>
        <c:noMultiLvlLbl val="0"/>
      </c:catAx>
      <c:valAx>
        <c:axId val="28770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0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38</c:v>
                </c:pt>
                <c:pt idx="1">
                  <c:v>55</c:v>
                </c:pt>
                <c:pt idx="2">
                  <c:v>39</c:v>
                </c:pt>
                <c:pt idx="3">
                  <c:v>34</c:v>
                </c:pt>
                <c:pt idx="4">
                  <c:v>53</c:v>
                </c:pt>
                <c:pt idx="5">
                  <c:v>63</c:v>
                </c:pt>
                <c:pt idx="6">
                  <c:v>33</c:v>
                </c:pt>
                <c:pt idx="7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0F-4D14-8EEB-3454CED53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52592"/>
        <c:axId val="286052920"/>
      </c:lineChart>
      <c:dateAx>
        <c:axId val="286052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2920"/>
        <c:crosses val="autoZero"/>
        <c:auto val="1"/>
        <c:lblOffset val="100"/>
        <c:baseTimeUnit val="days"/>
      </c:dateAx>
      <c:valAx>
        <c:axId val="28605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B0-41CF-AE48-AACDB655CF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B0-41CF-AE48-AACDB655CF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728176"/>
        <c:axId val="287733424"/>
      </c:barChart>
      <c:catAx>
        <c:axId val="28772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3424"/>
        <c:crosses val="autoZero"/>
        <c:auto val="1"/>
        <c:lblAlgn val="ctr"/>
        <c:lblOffset val="100"/>
        <c:noMultiLvlLbl val="0"/>
      </c:catAx>
      <c:valAx>
        <c:axId val="28773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2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128</c:v>
                </c:pt>
                <c:pt idx="1">
                  <c:v>55</c:v>
                </c:pt>
                <c:pt idx="2">
                  <c:v>39</c:v>
                </c:pt>
                <c:pt idx="3">
                  <c:v>34</c:v>
                </c:pt>
                <c:pt idx="4">
                  <c:v>53</c:v>
                </c:pt>
                <c:pt idx="5">
                  <c:v>63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20-402F-ABD8-1273D2AAD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727520"/>
        <c:axId val="287732440"/>
      </c:barChart>
      <c:catAx>
        <c:axId val="28772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2440"/>
        <c:crosses val="autoZero"/>
        <c:auto val="1"/>
        <c:lblAlgn val="ctr"/>
        <c:lblOffset val="100"/>
        <c:noMultiLvlLbl val="0"/>
      </c:catAx>
      <c:valAx>
        <c:axId val="28773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2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9.4100373731981005E-2</c:v>
                </c:pt>
                <c:pt idx="1">
                  <c:v>2.8694850264525E-2</c:v>
                </c:pt>
                <c:pt idx="2">
                  <c:v>6.0591126261174001E-2</c:v>
                </c:pt>
                <c:pt idx="3">
                  <c:v>4.7988442574040002E-2</c:v>
                </c:pt>
                <c:pt idx="4">
                  <c:v>9.1025395642144E-2</c:v>
                </c:pt>
                <c:pt idx="5">
                  <c:v>6.8932787565995995E-2</c:v>
                </c:pt>
                <c:pt idx="6">
                  <c:v>0.15489653610316001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32-45B0-A205-E9927FF60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730472"/>
        <c:axId val="287734736"/>
      </c:barChart>
      <c:catAx>
        <c:axId val="28773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4736"/>
        <c:crosses val="autoZero"/>
        <c:auto val="1"/>
        <c:lblAlgn val="ctr"/>
        <c:lblOffset val="100"/>
        <c:noMultiLvlLbl val="0"/>
      </c:catAx>
      <c:valAx>
        <c:axId val="28773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33</c:v>
                </c:pt>
                <c:pt idx="1">
                  <c:v>56</c:v>
                </c:pt>
                <c:pt idx="2">
                  <c:v>28</c:v>
                </c:pt>
                <c:pt idx="3">
                  <c:v>12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12</c:v>
                </c:pt>
                <c:pt idx="12">
                  <c:v>15</c:v>
                </c:pt>
                <c:pt idx="13">
                  <c:v>14</c:v>
                </c:pt>
                <c:pt idx="14">
                  <c:v>19</c:v>
                </c:pt>
                <c:pt idx="15">
                  <c:v>37</c:v>
                </c:pt>
                <c:pt idx="16">
                  <c:v>13</c:v>
                </c:pt>
                <c:pt idx="17">
                  <c:v>14</c:v>
                </c:pt>
                <c:pt idx="18">
                  <c:v>12</c:v>
                </c:pt>
                <c:pt idx="19">
                  <c:v>14</c:v>
                </c:pt>
                <c:pt idx="20">
                  <c:v>28</c:v>
                </c:pt>
                <c:pt idx="21">
                  <c:v>22</c:v>
                </c:pt>
                <c:pt idx="22">
                  <c:v>31</c:v>
                </c:pt>
                <c:pt idx="23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A-4B5F-AF0F-2A4C919F6A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734080"/>
        <c:axId val="287736704"/>
      </c:lineChart>
      <c:catAx>
        <c:axId val="28773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6704"/>
        <c:crosses val="autoZero"/>
        <c:auto val="1"/>
        <c:lblAlgn val="ctr"/>
        <c:lblOffset val="100"/>
        <c:noMultiLvlLbl val="0"/>
      </c:catAx>
      <c:valAx>
        <c:axId val="28773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8.1004415921914999E-2</c:v>
                </c:pt>
                <c:pt idx="1">
                  <c:v>7.3976458741771001E-2</c:v>
                </c:pt>
                <c:pt idx="2">
                  <c:v>0.15920481504931999</c:v>
                </c:pt>
                <c:pt idx="3">
                  <c:v>2.5453445114896001E-2</c:v>
                </c:pt>
                <c:pt idx="4">
                  <c:v>1.8823089656645E-2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1.8689592566882001E-2</c:v>
                </c:pt>
                <c:pt idx="11">
                  <c:v>1.3349708976344E-2</c:v>
                </c:pt>
                <c:pt idx="12">
                  <c:v>1.9081184030187999E-2</c:v>
                </c:pt>
                <c:pt idx="13">
                  <c:v>1.6172218874199999E-2</c:v>
                </c:pt>
                <c:pt idx="14">
                  <c:v>0.30285571353492002</c:v>
                </c:pt>
                <c:pt idx="15">
                  <c:v>5.9344868444030002E-2</c:v>
                </c:pt>
                <c:pt idx="16">
                  <c:v>2.0455861754521E-2</c:v>
                </c:pt>
                <c:pt idx="17">
                  <c:v>5.1949438930802998E-2</c:v>
                </c:pt>
                <c:pt idx="18">
                  <c:v>0.21439632616008999</c:v>
                </c:pt>
                <c:pt idx="19">
                  <c:v>0.12716551350609001</c:v>
                </c:pt>
                <c:pt idx="20">
                  <c:v>3.4709243338494997E-2</c:v>
                </c:pt>
                <c:pt idx="21">
                  <c:v>3.0340247673509999E-2</c:v>
                </c:pt>
                <c:pt idx="22">
                  <c:v>9.3017327060979996E-2</c:v>
                </c:pt>
                <c:pt idx="23">
                  <c:v>5.5297461182013001E-2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9E-4E81-8B2B-52F2EAE2A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253984"/>
        <c:axId val="286051608"/>
      </c:lineChart>
      <c:catAx>
        <c:axId val="21825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1608"/>
        <c:crosses val="autoZero"/>
        <c:auto val="1"/>
        <c:lblAlgn val="ctr"/>
        <c:lblOffset val="100"/>
        <c:noMultiLvlLbl val="0"/>
      </c:catAx>
      <c:valAx>
        <c:axId val="286051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25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157</c:v>
                </c:pt>
                <c:pt idx="1">
                  <c:v>209</c:v>
                </c:pt>
                <c:pt idx="2">
                  <c:v>328</c:v>
                </c:pt>
                <c:pt idx="3">
                  <c:v>346</c:v>
                </c:pt>
                <c:pt idx="4">
                  <c:v>260</c:v>
                </c:pt>
                <c:pt idx="5">
                  <c:v>339</c:v>
                </c:pt>
                <c:pt idx="6">
                  <c:v>160</c:v>
                </c:pt>
                <c:pt idx="7">
                  <c:v>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EA-4E95-BFDD-0EAF0D447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050608"/>
        <c:axId val="366051592"/>
      </c:lineChart>
      <c:dateAx>
        <c:axId val="366050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51592"/>
        <c:crosses val="autoZero"/>
        <c:auto val="1"/>
        <c:lblOffset val="100"/>
        <c:baseTimeUnit val="days"/>
      </c:dateAx>
      <c:valAx>
        <c:axId val="36605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5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4E-4869-8FF4-BA2C4BB141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601632"/>
        <c:axId val="389605240"/>
      </c:barChart>
      <c:catAx>
        <c:axId val="38960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05240"/>
        <c:crosses val="autoZero"/>
        <c:auto val="1"/>
        <c:lblAlgn val="ctr"/>
        <c:lblOffset val="100"/>
        <c:noMultiLvlLbl val="0"/>
      </c:catAx>
      <c:valAx>
        <c:axId val="38960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60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A8DF8-1A1C-440F-B8ED-8E77355B6F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DAEFCD-00A4-4664-9422-BFAD3E1D080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08204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9A709-0CCC-4623-995E-74111E2C6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B35C05-FFC9-4935-9940-63EE76C7A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7157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2970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7298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518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466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29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242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108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9700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32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181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7614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311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4326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63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38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@TNTSportsLA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948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2ED74-7122-4F3D-A311-82005CB43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18870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9F534-E026-4D43-A809-0C695A2C5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04EDFE-DD49-47FB-97C1-5733095F85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6245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BAFD7-8B4F-40CF-B7B5-9D208D3EE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8363D-88B3-4FC9-AA98-736BAB572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000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781AC-3A39-4137-B59C-9DBE1FE81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CA3176-6CA9-4F89-8057-D8B5AE3F6A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1206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2BD10-D493-4A10-8D73-960D9F859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0E581-6096-484F-856A-A7ABAE24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616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4CE0B-86B5-4A96-8A42-3DAEC1EEE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625423-7FDA-4629-8A8C-0777F6D40D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0980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13D28-74C1-419A-B0B2-C6C0C4D72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D2C7D-AFDA-4E6E-8453-591A1A439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047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DB701-730E-4F8F-8C73-C7EE5F34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3E22C5-BEDE-47D5-9898-C4B544292E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5687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E1EAD-1EE2-4B31-B2FB-CD517220D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BF5A7-B636-40FF-B15B-F6E2B2D77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84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C76C-6D73-4BC0-B3AB-2516A5AFD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FA2579-426F-4F71-B349-7C53AEBC17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7066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2E953-0103-41F5-9217-97566C3D3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E422B-6186-43E7-8686-84BF204E5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585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0A4B8-3FD1-4D16-9F83-098BE8F6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EBCF10-0527-4457-8757-D70C298565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7868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48DF0-85B1-4404-B0D4-C8973D492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C5B7A-1FFF-4D23-B886-73DC4AE7C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30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02D84-9619-45BE-8610-A71DB8BD1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B42859-2951-4E07-A5C2-D278C61101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9267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91FF3-C37A-40C2-B55E-A655E77E6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566FA-D23C-4466-BBFE-78D1EA24E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811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0591E-253F-4FD0-875D-A3104C923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70F7AB-FBFA-4472-837F-AB3EB510D5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80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630BE-FAF7-4FEF-A601-AB7045E09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C77CC-1DFE-47D3-85A6-655189C60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963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EAB22-D353-470B-902C-4AF70C62D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942D9B-27CB-4B31-9329-7A85940610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5861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E64C6-C10F-43F5-BD70-AF3CB9E7C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B739B-49B0-4A6F-ADAF-1ABE8290E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638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32654-381F-4548-98F4-CFF98C94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B6F749-D2BC-4E6C-9772-F1C0AA2723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0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98DFB-1F66-4755-A774-0C8F6582A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6934-1EE9-4D11-A5B8-6F3E230EE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068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F490-FCCC-4D41-B523-496F1CFB1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E6C5A-31A9-43D8-81DA-093942802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794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25069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364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391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009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3458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163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63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14:40:24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¡Último día! Metamos a #ElPibeDe40 en el @NBAAllStar, cada RT es un voto. #NBAVote Manu Ginobili. https://t.co/aR2QrSAIpY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5.2047%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72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02:08:11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Ginobili Cada RT suma &amp;gt;&amp;gt; https://t.co/6wL0x8CdkJ https://t.co/abJo4T9wx3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1.9879%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54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18:00:04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Ginóbili Cada RT suma &amp;gt;&amp;gt; https://t.co/6wL0x8kBW9 https://t.co/JT8nqrsjMQ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84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19:35:00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lección de vida de Manu https://t.co/RLuBQZG8Wn
#NBAVote Manu Ginobili https://t.co/0GIOwz9Xxt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0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00:44:43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Pase genial de Ortigoza para Zampedri, que la bajó al medio para que Ruben ponga el partido 1-1 https://t.co/Mi8J4XGbsS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30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01:55:48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En #SanLorenzo ingresó Elías Pereyra, el juvenil que derrotó a la leucemia... https://t.co/QJ3kCNuX54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349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BFB8E-F186-4C4F-8206-2A18C511E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672574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0ED2-4D4E-4103-B2A2-DA5077C54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241C54-12FF-4DB9-9F9C-1DCFEC4E0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7690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65797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6569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4662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45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916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449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07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- 2018-01-10 15:00:05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fútbol argentino no solo los goles y jugadas quedan en la historia, los hinchas también recuerdan los recibimientos. Para vos, ¿Cuál fue el mejor de estos tres? https://t.co/Ern0JQVXDb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587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- 2018-01-09 00:00:06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#ElPibede40 no para de asombrar: una estrella de Hollywood pagó US$40.000 para conocerlo 👉 https://t.co/X9uvVECdR1
#NBAVOTE Manu Ginobili https://t.co/F2Xf0LBo3a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98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15:46:45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#ElPibeDe40 lo hizo de nuevo: otra enorme actuación de @manuginobili &amp;gt;&amp;gt;&amp;gt; https://t.co/SsQ0ENvl3K
#NBAVOTE Manu Ginobili https://t.co/oCYqAAby9g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6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02:44:10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Volvé a ver el golazo de Castro para el 3-0 de #SanLorenzo sobre #DefensayJusticia por la #CopadeVerano2018 https://t.co/7e7FjHR6FD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40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01:50:19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Con este gol de Reniero, #SanLorenzo le está ganando 1-0 a #DefensayJusticia por la #CopadeVerano2018 https://t.co/PtcAKxQiAu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45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0193C-0BC2-4696-BFC0-70BFB38FE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457684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28C0F-97D4-45B2-8191-63D0DBB9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CCAFD-49A2-487E-A595-305AEE98F0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733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41926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007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021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9870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933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484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6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23:40:39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Ortigoza, patrón del medio... https://t.co/Ba6fhmxxHo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88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22:53:16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Moyano se metió en el área con mucha decisión y marcó el segundo de #SanLorenzo https://t.co/j1RhjcwlMF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83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22:27:09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Gran pegada de Belluschi para que Nico Blandi convierta, de cabeza, el 1-0 de #SanLorenzo 👏 https://t.co/nXAH71iGbB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62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- 2018-01-11 18:01:51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tener un semestre exitoso es necesaria una gran preparación. Atlético Tucumán lo tiene claro y se entrena con el objetivo de clasificar a octavos en la Libertadores y terminar lo más arriba posible en la #Superliga. https://t.co/1ZNdqo8Lwh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17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02:23:58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armó Botta y la metió otra vez Reniero para el 2-0 de #SanLorenzo sobre #DefensayJusticia en la #CopadeVerano2018 https://t.co/aVHFsZZmbt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6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02:25:40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"Feliz de haber ganado y de haber obtenido una copa más", expresó Mancinelli tras el triunfo en la #CopadeVerano2018 https://t.co/4WR186QOka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063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8F4E2-92A4-4240-A9FD-D3A7A07CE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081708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E7BEF-A333-4B86-A3DA-1FC37CA5E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F458ED-176B-4AB2-955C-5EA76AACB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5991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90400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4458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694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067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114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499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25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- 2018-01-10 18:00:07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jugadores es el momento de más sufrimiento, en donde realizan el acondicionamiento físico para toda la temporada. Unión prepara un semestre durísimo en el que va a pelear con Boca y San Lorenzo por la punta de la #Superliga. https://t.co/1jfaZLvRYu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074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22:00:01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¡Qué "horror" cómo extrañás la Superliga! Volvé Apasionado Payaso del Mal. https://t.co/VULvkpyidC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117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01:34:42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#Huracán armó una muy buena jugada colectiva que Briasco definió de frente al arco para el 1-0 sobre #Banfield 👏 https://t.co/iB52PXsBSa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57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17:00:03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equipos se preparan para la definición de la #Superliga y Belgrano llega con posibilidades de entrar en zona de Libertadores. Bajo la conducción de Pablo Lavallén, el Pirata cambió el juego y subió en la tabla. https://t.co/vyI6bW87EJ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07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22:10:45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El perrito quería jugar, pero no lo dejaron... https://t.co/db6swsVCCH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944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F805B-C385-402E-9295-549960EC8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17085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362FE-DFD4-409A-84CD-35F32465F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1EB75-8CA8-4A0F-9941-C88EB04B2C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971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5612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1863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3983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025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4487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4592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78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- 2018-01-11 01:00:00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Estaba todo bien en el grupo D hasta que Argentina metió al brujo en la conversación. ¡Gualichos para todos! https://t.co/TyHt1daE7v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62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- 2018-01-08 18:35:32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A Maluma le gustó la nueva canción de #SanLorenzo 👉 https://t.co/IjqRAjHpW8 https://t.co/UFokm9tHK3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21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- 2018-01-13 02:16:36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#Huracán ganó la #CopadeVerano2018 y así recibió el trofeo https://t.co/xSTpSdh7B9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435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E4182-CEF6-4568-9DD9-E91FA6449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3138804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9E6BD-DCEC-429C-9F8A-2C4263CEF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A835F9-7C1B-4BB3-B456-A43970687F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2018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F70DF-6269-434F-9ED6-68B81027A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5246B-C0E9-4629-99E0-BDC44109B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7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FE1D0-1AA7-4DCA-983A-F18822CBF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099B4-8DE6-431B-9BA9-4CDD2362E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8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144980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3436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5381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593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59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@LaAcade - 2018-01-15 21:19:04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Coudet habló sobre Centurión, en @TNTSportsLA. https://t.co/cCzlVRvfvS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010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15:58:46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Carlos Tevez en @TNTSportsLA: "Quiero llegar bien el 27 en La Bombonera" https://t.co/KTKNHsDL36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86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@canteroelinutil - 2018-01-13 12:45:51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@DIRECTV quería denunciar q @TNTSportsLA pasa pornografia en cualquier horario del día!! https://t.co/CjgsKdXplY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60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15:41:48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"Pienso en volver a la cancha de Boca, en sentir esa sensación hermosa otra vez. Pienso en eso, tengo muchas ganas".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96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@fortalezagrana - 2018-01-15 02:16:30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#Amistoso | 👏👏👏 para @belmonte_toto, elegido la figura del partido en la transmision de @TNTSportsLA. El juvenil de… https://t.co/w6Vghn9YZW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30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15:39:04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"Mi cabeza está en llegar bien al 27 de enero, ante Colón, en la Bombonera".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05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@Hachita - 2018-01-15 19:01:36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Coudet manifestó en @TNTSportsLA "me gusta Centurión. A qué técnico no podría gustarle? Si tengo que hacerlo, voy a… https://t.co/YVFcXPhQwf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35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FC70C-A6DD-457A-B56F-EFD450C73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500552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4CE20-D5DF-4F06-91E7-52FD20CB6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69D93-184B-4FA3-8838-134DD74BCA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4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759604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8289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916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242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42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16:34:34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Coudet, DT de @RacingClub, en @TNTSportsLA: "Por @rickcenturion no tenemos chance de competir con Boca. Ellos tie… https://t.co/wsTU9rXL1M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2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@SoyQuemero_web - 2018-01-11 17:16:55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#Huracan TV | ante Banfield televisado por @TNTSportsLA con Pack Futbol. Ante SL televisado por @FOXSportsArg sin Pack Futbol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141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15:47:27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"Siempre estuve convencido de que volvía. Cuando firmé el contrato, puse la cláusula de Boc… https://t.co/M3s8kCYjtu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53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 - 2018-01-15 13:09:10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las 12 volvemos con #halconesypalomas por @TNTSportsLA daleeeeeeeeeeeeeee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01/15/2018 14:19:22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35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@TemperleyOK - 2018-01-15 19:25:42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Gastón Esmerado con @arturobulian en @TNTSportsLA: “Estamos a la par de cualquiera, tenemos mucha confianza en nues… https://t.co/dnNr6V2vsk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67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@PlanetaRCentral - 2018-01-11 22:43:18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[TELEVISACIÓN]🖥️ #RosarioCentral-Lanús, finalmente estará a cargo de @TNTSportsLA (codificado). https://t.co/PL9PaTJ41I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95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15:38:39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"Estoy bien físicamente pero me falta jugar. Me falta fútbol y estoy con la cabeza en el 27".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602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69F17-F8EC-48FA-BA41-E8FD9675E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174425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B792A-1887-48B0-90F5-C37151AC6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FA07D6-04A0-4846-8A24-6DA1E42F8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5105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287824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61190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5010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810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67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@TemperleyOK - 2018-01-15 19:13:39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Gastón Esmerado palpita el duelo de esta noche ante Racing en @TNTSportsLA: “Hicimos una pretemporada muy buena. Te… https://t.co/r75HAsaxEB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68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15:41:23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"Los Superclásicos son siempre especiales, a pesar de que sea uno de verano".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8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@MarceAlbinegro - 2018-01-14 21:50:37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#NBAVOTE Manu Ginóbili 🏀 cada RT es un voto 📠 llevemos a Manu al lugar que se merece 🏆🏅 👏👏
@TNTSportsLA @SC_ESPN @TyCSports @FOXSportsArg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5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15:56:54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Tevez en @TNTSportsLA: "Estoy bien físicamente, pero me falta jugar. Me falta fútbol y estoy con la cabeza en el… https://t.co/FVd2xbICWC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11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@FacundoNievas22 - 2018-01-08 23:40:04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 https://t.co/F9RT7Hme2t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9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@HablemosDeSL - 2018-01-12 21:10:03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🔵🔴🔵🗓Agenda #SanLorenzo:
▶13-01🇱🆚Argentinos 18:00 hs 📺 @TNTSportsLA .👤Héctor Paletta. 
▶16-01🆚Huracán (Mar del Plata… https://t.co/TlKPOLEDkP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672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33D51B-1EDB-4565-BB4A-962F4285B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1427098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7E8B1-5651-4C3E-ADAF-E82914097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072100-37F1-478C-90F1-9F6905822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342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69874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60084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6028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81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@Casla81Maxi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9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@Lucasocampo09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52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@CuervoJoako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98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@Gcastro90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30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@PolideportivDyJ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52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@diegomolinaarg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67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@sadenevi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4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@damianbenetucci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796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@Luislaf1986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33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@ezeecaastroo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725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98397-86F0-4044-BBC3-54E99DC95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183595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641D3-591D-45D7-830F-360E850E1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F80AB5-B4BE-434D-AB21-1BB033D9C2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5372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512512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8260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58713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1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@Fede_Casla1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25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@akdbojobobo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54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@mysa_macarena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83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@nahuimasri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05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0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@Julio87344674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@CamloAndrs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22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@estebanschwind1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06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@JereGranaatee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03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@FloorMendez32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576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E5732-DE8C-4AD3-89FD-6EB08D876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3483983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1E32-9DA2-4F6A-8345-386D9185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768412-5245-4DDC-8179-6E0FBEE97B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175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F5CBF-63BF-48D1-9E74-D09A49F31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FAFE1-7CFE-474E-BFFC-BB57BCFA0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868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83048-C34D-4C71-8D6C-C3AFA7FE7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DDFF37-9723-4A6D-B77C-05017A6DA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338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537836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8538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7272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233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86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@angelramirez350 - 2018-01-15 23:44:10</a:t>
                      </a:r>
                      <a:r>
                        <a:rPr lang="es-ES" sz="1000"/>
                        <a:t>
@TNTSportsLA Como se dice larrondo en catalan?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12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@JavierSprang - 2018-01-15 19:39:20</a:t>
                      </a:r>
                      <a:r>
                        <a:rPr lang="en-US" sz="1000"/>
                        <a:t>
@TNTSportsLA Cuantos votos faltan aun?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@Mateomaipu - 2018-01-15 19:11:11</a:t>
                      </a:r>
                      <a:r>
                        <a:rPr lang="es-ES" sz="1000"/>
                        <a:t>
@TNTSportsLA Deseo de la gente? Deseo del periodismo de mierda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01/17/2018 15:29:14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86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@Hachita - 2018-01-15 19:01:36</a:t>
                      </a:r>
                      <a:r>
                        <a:rPr lang="es-ES" sz="1000"/>
                        <a:t>
Coudet manifestó en @TNTSportsLA "me gusta Centurión. A qué técnico no podría gustarle? Si tengo que hacerlo, voy a… https://t.co/YVFcXPhQwf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814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@kevin_allende - 2018-01-15 18:23:22</a:t>
                      </a:r>
                      <a:r>
                        <a:rPr lang="en-US" sz="1000"/>
                        <a:t>
@TNTSportsLA Y la belgranoooooooo?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20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@MaldonadoMiki - 2018-01-15 18:16:22</a:t>
                      </a:r>
                      <a:r>
                        <a:rPr lang="en-US" sz="1000"/>
                        <a:t>
@TNTSportsLA Pretemporada? 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02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@36laplata - 2018-01-15 18:05:25</a:t>
                      </a:r>
                      <a:r>
                        <a:rPr lang="es-ES" sz="1000"/>
                        <a:t>
@TNTSportsLA Andujar? Muchachos manden alguien a cubrir a la plata (son solo 60 kms) y no levanten fruta. Al que no… https://t.co/XOj6JHTfmF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01/18/2018 19:10:24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69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@nndesabato - 2018-01-15 17:22:01</a:t>
                      </a:r>
                      <a:r>
                        <a:rPr lang="es-ES" sz="1000"/>
                        <a:t>
@TNTSportsLA El partido de #RacingTemperley los transmiten por el pack o fox comun?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032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@TNTSportsLA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@marcelitus2012 - 2018-01-15 16:31:46</a:t>
                      </a:r>
                      <a:r>
                        <a:rPr lang="en-US" sz="1000"/>
                        <a:t>
@TNTSportsLA Este post es joda, no???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6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@Danizappino - 2018-01-15 16:02:49</a:t>
                      </a:r>
                      <a:r>
                        <a:rPr lang="es-ES" sz="1000"/>
                        <a:t>
@TNTSportsLA Le va conseguir de la buena así queda Dúracel otra ves?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587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BF35C-1C66-4B6E-97E9-CFA7E67FD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01/08/2018 - 01/15/2018</a:t>
            </a:r>
          </a:p>
        </p:txBody>
      </p:sp>
    </p:spTree>
    <p:extLst>
      <p:ext uri="{BB962C8B-B14F-4D97-AF65-F5344CB8AC3E}">
        <p14:creationId xmlns:p14="http://schemas.microsoft.com/office/powerpoint/2010/main" val="20949198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1254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2018-01-22T12:50:55Z</dcterms:created>
  <dcterms:modified xsi:type="dcterms:W3CDTF">2018-01-22T12:51:46Z</dcterms:modified>
</cp:coreProperties>
</file>