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7-44CF-9B65-F32CA2990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616840"/>
        <c:axId val="283617168"/>
      </c:radarChart>
      <c:catAx>
        <c:axId val="28361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17168"/>
        <c:crosses val="autoZero"/>
        <c:auto val="1"/>
        <c:lblAlgn val="ctr"/>
        <c:lblOffset val="100"/>
        <c:noMultiLvlLbl val="0"/>
      </c:catAx>
      <c:valAx>
        <c:axId val="28361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1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1415026</c:v>
                </c:pt>
                <c:pt idx="1">
                  <c:v>1415589</c:v>
                </c:pt>
                <c:pt idx="2">
                  <c:v>1415961</c:v>
                </c:pt>
                <c:pt idx="3">
                  <c:v>1416958</c:v>
                </c:pt>
                <c:pt idx="4">
                  <c:v>1417375</c:v>
                </c:pt>
                <c:pt idx="5">
                  <c:v>1416443</c:v>
                </c:pt>
                <c:pt idx="6">
                  <c:v>1416436</c:v>
                </c:pt>
                <c:pt idx="7">
                  <c:v>1416544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5-4FF4-9074-48D8A5228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692056"/>
        <c:axId val="207100192"/>
      </c:lineChart>
      <c:dateAx>
        <c:axId val="20269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100192"/>
        <c:crosses val="autoZero"/>
        <c:auto val="1"/>
        <c:lblOffset val="100"/>
        <c:baseTimeUnit val="days"/>
      </c:dateAx>
      <c:valAx>
        <c:axId val="20710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9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307</c:v>
                </c:pt>
                <c:pt idx="1">
                  <c:v>563</c:v>
                </c:pt>
                <c:pt idx="2">
                  <c:v>372</c:v>
                </c:pt>
                <c:pt idx="3">
                  <c:v>997</c:v>
                </c:pt>
                <c:pt idx="4">
                  <c:v>417</c:v>
                </c:pt>
                <c:pt idx="5">
                  <c:v>-932</c:v>
                </c:pt>
                <c:pt idx="6">
                  <c:v>-7</c:v>
                </c:pt>
                <c:pt idx="7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AA-4803-AA59-8FFA1136D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904368"/>
        <c:axId val="207051152"/>
      </c:lineChart>
      <c:dateAx>
        <c:axId val="20590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51152"/>
        <c:crosses val="autoZero"/>
        <c:auto val="1"/>
        <c:lblOffset val="100"/>
        <c:baseTimeUnit val="days"/>
      </c:dateAx>
      <c:valAx>
        <c:axId val="20705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90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208</c:v>
                </c:pt>
                <c:pt idx="1">
                  <c:v>563</c:v>
                </c:pt>
                <c:pt idx="2">
                  <c:v>372</c:v>
                </c:pt>
                <c:pt idx="3">
                  <c:v>997</c:v>
                </c:pt>
                <c:pt idx="4">
                  <c:v>417</c:v>
                </c:pt>
                <c:pt idx="5">
                  <c:v>-932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D-40E5-B394-9F2923FC8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354056"/>
        <c:axId val="289353400"/>
      </c:barChart>
      <c:catAx>
        <c:axId val="28935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53400"/>
        <c:crosses val="autoZero"/>
        <c:auto val="1"/>
        <c:lblAlgn val="ctr"/>
        <c:lblOffset val="100"/>
        <c:noMultiLvlLbl val="0"/>
      </c:catAx>
      <c:valAx>
        <c:axId val="28935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5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78-4929-B2B7-52EA8D2CA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60904"/>
        <c:axId val="287861232"/>
      </c:lineChart>
      <c:dateAx>
        <c:axId val="28786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61232"/>
        <c:crosses val="autoZero"/>
        <c:auto val="1"/>
        <c:lblOffset val="100"/>
        <c:baseTimeUnit val="days"/>
      </c:dateAx>
      <c:valAx>
        <c:axId val="28786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6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3-4C97-94E7-42311993A7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03-4C97-94E7-42311993A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859920"/>
        <c:axId val="287859264"/>
      </c:barChart>
      <c:catAx>
        <c:axId val="28785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59264"/>
        <c:crosses val="autoZero"/>
        <c:auto val="1"/>
        <c:lblAlgn val="ctr"/>
        <c:lblOffset val="100"/>
        <c:noMultiLvlLbl val="0"/>
      </c:catAx>
      <c:valAx>
        <c:axId val="2878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5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E4-4FFE-8D66-A7462FF4E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499272"/>
        <c:axId val="283505176"/>
      </c:barChart>
      <c:catAx>
        <c:axId val="2834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5176"/>
        <c:crosses val="autoZero"/>
        <c:auto val="1"/>
        <c:lblAlgn val="ctr"/>
        <c:lblOffset val="100"/>
        <c:noMultiLvlLbl val="0"/>
      </c:catAx>
      <c:valAx>
        <c:axId val="28350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0.43537684041009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68-479F-83A8-83059459F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506160"/>
        <c:axId val="283501568"/>
      </c:barChart>
      <c:catAx>
        <c:axId val="28350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1568"/>
        <c:crosses val="autoZero"/>
        <c:auto val="1"/>
        <c:lblAlgn val="ctr"/>
        <c:lblOffset val="100"/>
        <c:noMultiLvlLbl val="0"/>
      </c:catAx>
      <c:valAx>
        <c:axId val="28350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4C-4F4A-9360-7C0A9F4A4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09112"/>
        <c:axId val="283508128"/>
      </c:lineChart>
      <c:catAx>
        <c:axId val="28350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8128"/>
        <c:crosses val="autoZero"/>
        <c:auto val="1"/>
        <c:lblAlgn val="ctr"/>
        <c:lblOffset val="100"/>
        <c:noMultiLvlLbl val="0"/>
      </c:catAx>
      <c:valAx>
        <c:axId val="28350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0.43539252430188002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CC-4B26-B560-CEB685773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06488"/>
        <c:axId val="283506816"/>
      </c:lineChart>
      <c:catAx>
        <c:axId val="28350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6816"/>
        <c:crosses val="autoZero"/>
        <c:auto val="1"/>
        <c:lblAlgn val="ctr"/>
        <c:lblOffset val="100"/>
        <c:noMultiLvlLbl val="0"/>
      </c:catAx>
      <c:valAx>
        <c:axId val="28350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771</c:v>
                </c:pt>
                <c:pt idx="1">
                  <c:v>852</c:v>
                </c:pt>
                <c:pt idx="2">
                  <c:v>1416</c:v>
                </c:pt>
                <c:pt idx="3">
                  <c:v>1337</c:v>
                </c:pt>
                <c:pt idx="4">
                  <c:v>892</c:v>
                </c:pt>
                <c:pt idx="5">
                  <c:v>716</c:v>
                </c:pt>
                <c:pt idx="6">
                  <c:v>656</c:v>
                </c:pt>
                <c:pt idx="7">
                  <c:v>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E2-4167-B1FD-6D34CCC49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39688"/>
        <c:axId val="288135752"/>
      </c:lineChart>
      <c:dateAx>
        <c:axId val="28813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5752"/>
        <c:crosses val="autoZero"/>
        <c:auto val="1"/>
        <c:lblOffset val="100"/>
        <c:baseTimeUnit val="days"/>
      </c:dateAx>
      <c:valAx>
        <c:axId val="28813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3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E-4E78-A3AE-7C6905BEF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563200"/>
        <c:axId val="372561560"/>
      </c:barChart>
      <c:catAx>
        <c:axId val="37256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61560"/>
        <c:crosses val="autoZero"/>
        <c:auto val="1"/>
        <c:lblAlgn val="ctr"/>
        <c:lblOffset val="100"/>
        <c:noMultiLvlLbl val="0"/>
      </c:catAx>
      <c:valAx>
        <c:axId val="37256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56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DEA3-AF19-44F7-858A-8883F22B44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232F5-B093-4C65-A475-0DB7C21795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34667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4A1DE-2237-41DB-A75D-7B8498DF7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BA053-7773-4048-8520-3ED6DD2DF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831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65824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022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238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895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4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093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864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299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829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13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874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579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800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654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87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@mariuvidal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25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A6949-6E46-411C-A94D-0BCB49017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7382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EB06E-9A67-4DC1-A0E2-CF648E28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6FA9E9-A7EB-47A9-93B5-299ED01C38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7081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0BCD-4B66-4163-B274-D0D7B9E0C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C6D2F-CC16-49BD-9199-BE9408727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8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488E-0BA9-4C80-80DA-87DE7ADB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464D8-4341-426E-81FF-DEFA382A3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49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725AC-6814-4E51-BA54-537CFBE95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3E6B4-1AF3-4613-AE54-4B75D9D45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88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7A2F-D801-47C1-91CE-FC9F2898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73750-2B16-48E6-BEE3-A1C2044C29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17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CB6C5-C4D4-43D4-B405-60A12588D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A6943-BC9F-4F06-A41D-F2E45B9A8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99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8C3B3-4FC8-4A10-8F39-D8D1495E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750D3-0F14-46FE-AF80-3E9E88941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853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CC671-E7FE-4BC8-BD5D-722A12D82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3ED5C-FB4A-48FA-804D-0C79C645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93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4C74-D3FF-4BC9-BFA9-FD6CD2BD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3CAB1-FC6A-47B6-9429-EBAF884844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903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F444C-7A45-4CAA-9DA0-E55C29FD8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95373-F236-4555-AD87-00715DD5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14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AB51B-19E4-412D-9278-7A59F815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282F2E-D32C-42F7-8D39-4DA084A7D3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338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28B10-C8F3-4328-BE5E-CA319FA2C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EC104-6151-4958-814F-ECC54170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05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709F-8DEA-47D8-81AD-DC504292C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5A8A5-D4C8-4E87-9F60-EBAFB60954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168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A600F-2B55-4BB8-BDF0-A603D6038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CCACA-B701-47A1-B8BD-ED8711B28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9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FFDED-1AE9-4A24-8D07-B3FF63D67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092F8A-2D25-41F1-B8FD-72C01F81C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9405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0BA73-5829-4BB7-A622-D45A653C5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8E1A2-6052-466A-93DB-2E5D8BC67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10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7749B-28A5-4188-B46B-F405D76C0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37BBA5-712E-477A-8CFB-3061BDF162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931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AFFA2-05E7-4B8F-BA2A-F3405DF97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DC181-FD0D-4853-A7DA-5D6D11B43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58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37CC-5521-40EA-BB74-BEEAF642B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7F56E-DA1D-4B17-B268-8989BE03B0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092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B3256-DD4E-43EA-AE86-F19852F6C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A303B-21FB-46CE-A816-957A8FCCD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391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C864A-C214-4D4A-A80C-4F53DF96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C8B1B-A2CB-4325-B606-7C528F470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407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30507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74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19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372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21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46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6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- 2018-01-10 13:53:07</a:t>
                      </a:r>
                      <a:r>
                        <a:rPr lang="es-ES" sz="1000"/>
                        <a:t>
EN VIVO: ANUNCIO DE MEDIDAS CONTRA EL JUEGO Y LA LUDOPATIA https://t.co/z4wTaZzyvY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495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4EB3F-5555-4492-9F00-E5BFE3D3A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85188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A98A-239B-4C6C-A78A-F228702B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454866-3295-445E-952C-9C1348FAF9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713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78C22-AE78-4F10-9C0A-181D6BBF0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222D-CA76-4767-A5B4-645C0972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83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FA8FF-180F-42A8-B619-9E7124ED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F80D1-A1EE-4C6C-B9F0-045757290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237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6292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782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34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667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5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presentamos un pedido de informes en el @Senado_BA para que la funcionaria pública Gobernadora @mariuvidal rind… https://t.co/gQ288CziAE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4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@Gregoriodalbon - 2018-01-08 20:51:52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 con @mariuvidal ? O te largaste sólo? https://t.co/YoUUWesOFI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@GFrondizi - 2018-01-10 02:49:29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My love @mariuvidal
Todos los días me sigue sorprendiendo
Es efectiva
Tiene un plan
Líquida toda mafia
Cierra tres… https://t.co/13lVSziHBN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8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- 2018-01-13 19:17:17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Publica @mariuvidal, hace días que le pido se haga cargo de la paritaria docente para que nuestros hijo… https://t.co/SD9HEAtoBw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9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@tranvia25 - 2018-01-11 23:45:32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@mariuvidal
GRACIAS @mauriciomacri 
EL CAMINO ES DIFICIL PERO ESTAMOS DE LA VEREDA DE LA HONESTIDAD 😉
DEJ… https://t.co/fqHLcDvkFQ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12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FBC07-3953-4737-A1ED-7735B2545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245761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EA33-0D91-4AC7-8136-FD6C6EDF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36CA4-8F56-48E7-B241-3C91FA19F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423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3058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422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39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179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@mayrasmendoza - 2018-01-12 15:54:58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Apa mira vos @mariuvidal 
Que tienen para decir @elisacarrio y/o @Stolbizer ? Esto no es conflicto de intereses? Es… https://t.co/0zjceiRe7Y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8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@SushiplaneroOK - 2018-01-15 00:30:05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 felicitaciones a @mauriciomacri y @mariuvidal que A PESAR del DESÁNIMO K que quiere instalar una CRISIS, la CAM… https://t.co/TsnfyJb7pt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4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17:04:59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pública gobernadora @mariuvidal, usted y su ministro de Salud pusieron en riesgo la vida de los bebés p… https://t.co/5cdRZS3ElV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4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 @mariuvidal usted tiene un presupuesto de Salud subejecutado y un escandaloso presupuesto para la publicidad de… https://t.co/BUbzu26W37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0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@majulluis - 2018-01-11 10:03:37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Monteros y Burgos habían sido denunciados por @mariuvidal x impedir obras en rutas nacionales. Los sindicalistas ex… https://t.co/VxtVJ0jUZK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34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 Gobernadora @mariuvidal ¿Por qué Neonatología del hospital no cuenta con un generador eléctrico o cualquier sis… https://t.co/MytnqCRP8G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1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@magariovero - 2018-01-12 13:29:14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suba de precios generalizados no paran. Las medidas para amigos de @mauriciomacri y @mariuvidal profundizan los… https://t.co/2XQ59bC1Tt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0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08E8D-4A7B-4DBE-81C1-B0544F52C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803869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FDA02-D66B-409E-A755-31FFDA37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59BF5-31B1-4007-8F98-6E75EA5F3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44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647145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621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694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9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5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- 2018-01-08 16:47:51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“Soy gobernadora pero también soy Mamá” @mariuvidal 👏👏👏👏👏 https://t.co/EIL4luON23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9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@notijuntos - 2018-01-08 02:28:58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Cuántos somos los que apoyamos a @mariuvidal ? Si RT a full 💪💪💪 https://t.co/IEE87WGGwb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5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@nokeador1 - 2018-01-09 01:14:59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#LunesIntratable “Porque @mariuvidal tiene q vivir encerrada en una base militar?”😳Pocoseso, pensador contemporáneo… https://t.co/Q5ShfMH9hx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7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@fargosi - 2018-01-12 11:35:02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la iniciativa de @mariuvidal y la reacción de Procurador Conte Grand.
Ojalá en el futuro, cada fiscal en… https://t.co/LqyYOhUS6f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6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@fargosi - 2018-01-10 15:47:41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decisión de @mariuvidal !!!
El juego no solo puede convertirse en adicción, sino que además, afecta a los… https://t.co/VBvG09smFj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3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@Low_Martins - 2018-01-10 16:50:27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@gabimichetti @mariuvidal . Sra @gabimichetti ¿alguna posibilidad que alguien se ocupe del tema TRATA DE PERSONAS?… https://t.co/RQCPm5bJwX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@AliciaCastroAR - 2018-01-14 11:41:59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puede caer TAN bajo, @mariuvidal ? Creo que ni la dictadura lo ensayó. https://t.co/VGtLVa9cUP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856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AAD93-35D5-457C-BEC9-7C64B8BF7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1938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EF197-F629-4C52-AB17-9C492CC9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EF618-3BD8-432A-99B8-5DB80E7C9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54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0637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118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012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532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0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@gabimichetti - 2018-01-10 16:37:43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felicitar y acompañar a la Gobernadora @mariuvidal en esta lucha contra el juego de azar para cuidar cada ve… https://t.co/zbD5EkV9wR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16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55726-82D9-457A-BF38-FB6EC00E7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06093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C9BF0-75CF-4596-8937-71A1BB62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5944B-CA35-47C4-9C8E-3B3A1B9874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24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52559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86861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0798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4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@enriquekohnen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6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@AzucenaMaceira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5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@SspAnagoitia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89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@SindicatoDSalud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@OColl4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91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@elidounjam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7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@ELOSO143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@agendavecinal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1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@nestor38267923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9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@OmarPertusati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44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CDDC5-9FD5-453A-B62B-4CA2F57EC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106725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307B-3677-47F4-9A38-82ADBC3B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754A0-D92E-4BE1-B97A-4D82EF0C3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0539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8868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3110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915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6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@thomaschinossp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0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@andressardon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3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@NKollack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2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@Leonardo_mallo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7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@segunpasan2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8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@Damaris69955505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4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@Juanjos_RP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7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@Laura67212004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7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@cris_brrza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1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@ghost65456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03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916B8-6DEA-44D1-B4C2-39A62A088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4574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BDD04-5DA9-4A30-9C88-9F0DF9B9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4E2D6E-336A-4954-8C0F-EE3C4BFCD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939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FC235-6F7E-4ECE-AED3-0B34C0415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DD9D1-5182-4D77-8C1D-B175C072E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262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470B0-B02A-4189-9418-607803F0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11434-4BA2-4822-9B7C-AFF88A00C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341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1616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0757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61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07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8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@RevistaPolvo - 2018-01-15 21:22:34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relación guardan la necesidad de @mariuvidal de mostrarse como "gente común" y el "que se vayan todos"? https://t.co/VIuU9SL4Wz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7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@Tuboviernes1 - 2018-01-15 20:40:35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Muy buena mariu, que pasó con el "'No vas a perder nada de lo que ya tenes"?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71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@Tuboviernes1 - 2018-01-15 20:39:05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Que pasó con el "no vas a perder nada de lo que ya tenes"?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2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@peraltabosco - 2018-01-15 19:54:09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que se hace cuándo se está sin energía eléctrica hace tres días y así.. un día hay y otros No???? Vi a… https://t.co/0KMfP7ZvwO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78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@contadormrg1 - 2018-01-15 19:03:50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lindo es lo que estamos consiguiendo juntos @mariuvidal Puede ser un ser humano tan trucho? En el caso tuyo si… https://t.co/owNdWMPaGq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3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@juliocsuarez63 - 2018-01-15 16:48:05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tesolicitoporfavorquereviseselcierredelCentroOncologicodeExcelenciaen2006dejando250familiasconlasmanosvacias?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91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@sebiche78 - 2018-01-15 15:32:37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todo muy normal, tasas viales de zona rural con aumento del 45%?!?!? Para encima no tener caminos e inu… https://t.co/vapmOSAsIe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390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72EC0-EED5-4DED-AE23-C83FC255F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946986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392E0-E681-4B3D-9347-537AAAB0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6AF29-5858-4511-9610-C9C39A6DA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122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914316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1055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581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93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7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@luishrz1972 - 2018-01-15 15:25:02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Éste es el coraje de la gobernadora? Ésta es la lucha contra las mafias? Sos la cabeza del P.E. todo lo… https://t.co/6SNrMeeJfZ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@DiosaMane - 2018-01-15 15:01:27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Moreno @mariuvidal este es el cambio?! Incautar morrones al pibe que cosecha y no al punga de la esquina?! https://t.co/mGeXJuASM0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1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@chidalgo1973 - 2018-01-15 11:50:18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Escuela 45 en total estado de abandono Puán y Dellepiane. Dónde está el cuidado de las instituciones? @mariuvidal https://t.co/H3Ly7QBdZd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4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0433B-149E-4BF2-815B-D97F1900D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94159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939</Words>
  <Application>Microsoft Office PowerPoint</Application>
  <PresentationFormat>On-screen Show (4:3)</PresentationFormat>
  <Paragraphs>308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2018-01-22T12:35:41Z</dcterms:created>
  <dcterms:modified xsi:type="dcterms:W3CDTF">2018-01-22T12:36:24Z</dcterms:modified>
</cp:coreProperties>
</file>