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A2-45D9-A4B7-F9836AE05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378600"/>
        <c:axId val="295376632"/>
      </c:radarChart>
      <c:catAx>
        <c:axId val="29537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76632"/>
        <c:crosses val="autoZero"/>
        <c:auto val="1"/>
        <c:lblAlgn val="ctr"/>
        <c:lblOffset val="100"/>
        <c:noMultiLvlLbl val="0"/>
      </c:catAx>
      <c:valAx>
        <c:axId val="29537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7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93021</c:v>
                </c:pt>
                <c:pt idx="1">
                  <c:v>93123</c:v>
                </c:pt>
                <c:pt idx="2">
                  <c:v>93236</c:v>
                </c:pt>
                <c:pt idx="3">
                  <c:v>93257</c:v>
                </c:pt>
                <c:pt idx="4">
                  <c:v>93605</c:v>
                </c:pt>
                <c:pt idx="5">
                  <c:v>93739</c:v>
                </c:pt>
                <c:pt idx="6">
                  <c:v>93968</c:v>
                </c:pt>
                <c:pt idx="7">
                  <c:v>94280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68-45CF-B60B-1519608B34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0014352"/>
        <c:axId val="217425568"/>
      </c:lineChart>
      <c:dateAx>
        <c:axId val="220014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425568"/>
        <c:crosses val="autoZero"/>
        <c:auto val="1"/>
        <c:lblOffset val="100"/>
        <c:baseTimeUnit val="days"/>
      </c:dateAx>
      <c:valAx>
        <c:axId val="21742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01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79</c:v>
                </c:pt>
                <c:pt idx="1">
                  <c:v>102</c:v>
                </c:pt>
                <c:pt idx="2">
                  <c:v>113</c:v>
                </c:pt>
                <c:pt idx="3">
                  <c:v>21</c:v>
                </c:pt>
                <c:pt idx="4">
                  <c:v>348</c:v>
                </c:pt>
                <c:pt idx="5">
                  <c:v>134</c:v>
                </c:pt>
                <c:pt idx="6">
                  <c:v>229</c:v>
                </c:pt>
                <c:pt idx="7">
                  <c:v>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5A-4484-B735-98BBA5BAF0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829256"/>
        <c:axId val="300824992"/>
      </c:lineChart>
      <c:dateAx>
        <c:axId val="300829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24992"/>
        <c:crosses val="autoZero"/>
        <c:auto val="1"/>
        <c:lblOffset val="100"/>
        <c:baseTimeUnit val="days"/>
      </c:dateAx>
      <c:valAx>
        <c:axId val="30082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2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196</c:v>
                </c:pt>
                <c:pt idx="1">
                  <c:v>102</c:v>
                </c:pt>
                <c:pt idx="2">
                  <c:v>113</c:v>
                </c:pt>
                <c:pt idx="3">
                  <c:v>21</c:v>
                </c:pt>
                <c:pt idx="4">
                  <c:v>348</c:v>
                </c:pt>
                <c:pt idx="5">
                  <c:v>134</c:v>
                </c:pt>
                <c:pt idx="6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C6-4539-A479-6528A029E0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827616"/>
        <c:axId val="300827944"/>
      </c:barChart>
      <c:catAx>
        <c:axId val="300827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27944"/>
        <c:crosses val="autoZero"/>
        <c:auto val="1"/>
        <c:lblAlgn val="ctr"/>
        <c:lblOffset val="100"/>
        <c:noMultiLvlLbl val="0"/>
      </c:catAx>
      <c:valAx>
        <c:axId val="30082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2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41</c:v>
                </c:pt>
                <c:pt idx="1">
                  <c:v>54</c:v>
                </c:pt>
                <c:pt idx="2">
                  <c:v>37</c:v>
                </c:pt>
                <c:pt idx="3">
                  <c:v>43</c:v>
                </c:pt>
                <c:pt idx="4">
                  <c:v>53</c:v>
                </c:pt>
                <c:pt idx="5">
                  <c:v>53</c:v>
                </c:pt>
                <c:pt idx="6">
                  <c:v>61</c:v>
                </c:pt>
                <c:pt idx="7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9C-4BC0-9455-CABF40E37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837456"/>
        <c:axId val="300833520"/>
      </c:lineChart>
      <c:dateAx>
        <c:axId val="300837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33520"/>
        <c:crosses val="autoZero"/>
        <c:auto val="1"/>
        <c:lblOffset val="100"/>
        <c:baseTimeUnit val="days"/>
      </c:dateAx>
      <c:valAx>
        <c:axId val="30083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3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@TNTSportsLA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0-4DA2-8318-726560EA35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@TNTSportsLA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70-4DA2-8318-726560EA35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397232"/>
        <c:axId val="298403136"/>
      </c:barChart>
      <c:catAx>
        <c:axId val="29839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03136"/>
        <c:crosses val="autoZero"/>
        <c:auto val="1"/>
        <c:lblAlgn val="ctr"/>
        <c:lblOffset val="100"/>
        <c:noMultiLvlLbl val="0"/>
      </c:catAx>
      <c:valAx>
        <c:axId val="29840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9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104</c:v>
                </c:pt>
                <c:pt idx="1">
                  <c:v>54</c:v>
                </c:pt>
                <c:pt idx="2">
                  <c:v>37</c:v>
                </c:pt>
                <c:pt idx="3">
                  <c:v>43</c:v>
                </c:pt>
                <c:pt idx="4">
                  <c:v>53</c:v>
                </c:pt>
                <c:pt idx="5">
                  <c:v>53</c:v>
                </c:pt>
                <c:pt idx="6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8A-4FFB-A0D4-7FE0012BC8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377944"/>
        <c:axId val="295375320"/>
      </c:barChart>
      <c:catAx>
        <c:axId val="29537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75320"/>
        <c:crosses val="autoZero"/>
        <c:auto val="1"/>
        <c:lblAlgn val="ctr"/>
        <c:lblOffset val="100"/>
        <c:noMultiLvlLbl val="0"/>
      </c:catAx>
      <c:valAx>
        <c:axId val="29537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7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0.10012731529016</c:v>
                </c:pt>
                <c:pt idx="1">
                  <c:v>2.3175337644104E-2</c:v>
                </c:pt>
                <c:pt idx="2">
                  <c:v>6.9695963983204004E-2</c:v>
                </c:pt>
                <c:pt idx="3">
                  <c:v>9.0564819528427001E-2</c:v>
                </c:pt>
                <c:pt idx="4">
                  <c:v>5.0227160543573998E-2</c:v>
                </c:pt>
                <c:pt idx="5">
                  <c:v>7.4182272411326994E-2</c:v>
                </c:pt>
                <c:pt idx="6">
                  <c:v>0.11728357242261001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1C-4D6E-A582-20D4E3200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588704"/>
        <c:axId val="175580176"/>
      </c:barChart>
      <c:catAx>
        <c:axId val="17558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80176"/>
        <c:crosses val="autoZero"/>
        <c:auto val="1"/>
        <c:lblAlgn val="ctr"/>
        <c:lblOffset val="100"/>
        <c:noMultiLvlLbl val="0"/>
      </c:catAx>
      <c:valAx>
        <c:axId val="17558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8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26</c:v>
                </c:pt>
                <c:pt idx="1">
                  <c:v>12</c:v>
                </c:pt>
                <c:pt idx="2">
                  <c:v>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10</c:v>
                </c:pt>
                <c:pt idx="9">
                  <c:v>12</c:v>
                </c:pt>
                <c:pt idx="10">
                  <c:v>15</c:v>
                </c:pt>
                <c:pt idx="11">
                  <c:v>14</c:v>
                </c:pt>
                <c:pt idx="12">
                  <c:v>19</c:v>
                </c:pt>
                <c:pt idx="13">
                  <c:v>37</c:v>
                </c:pt>
                <c:pt idx="14">
                  <c:v>13</c:v>
                </c:pt>
                <c:pt idx="15">
                  <c:v>14</c:v>
                </c:pt>
                <c:pt idx="16">
                  <c:v>12</c:v>
                </c:pt>
                <c:pt idx="17">
                  <c:v>14</c:v>
                </c:pt>
                <c:pt idx="18">
                  <c:v>28</c:v>
                </c:pt>
                <c:pt idx="19">
                  <c:v>22</c:v>
                </c:pt>
                <c:pt idx="20">
                  <c:v>31</c:v>
                </c:pt>
                <c:pt idx="21">
                  <c:v>27</c:v>
                </c:pt>
                <c:pt idx="22">
                  <c:v>32</c:v>
                </c:pt>
                <c:pt idx="23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3D-4DCC-8038-DA2933268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583784"/>
        <c:axId val="175584112"/>
      </c:lineChart>
      <c:catAx>
        <c:axId val="17558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84112"/>
        <c:crosses val="autoZero"/>
        <c:auto val="1"/>
        <c:lblAlgn val="ctr"/>
        <c:lblOffset val="100"/>
        <c:noMultiLvlLbl val="0"/>
      </c:catAx>
      <c:valAx>
        <c:axId val="17558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8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0.17005475434482001</c:v>
                </c:pt>
                <c:pt idx="1">
                  <c:v>2.5453445114896001E-2</c:v>
                </c:pt>
                <c:pt idx="2">
                  <c:v>1.8823089656645E-2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1.8689592566882001E-2</c:v>
                </c:pt>
                <c:pt idx="9">
                  <c:v>1.3349708976344E-2</c:v>
                </c:pt>
                <c:pt idx="10">
                  <c:v>1.9081184030187999E-2</c:v>
                </c:pt>
                <c:pt idx="11">
                  <c:v>1.6172218874199999E-2</c:v>
                </c:pt>
                <c:pt idx="12">
                  <c:v>0.30285571353492002</c:v>
                </c:pt>
                <c:pt idx="13">
                  <c:v>5.9344868444030002E-2</c:v>
                </c:pt>
                <c:pt idx="14">
                  <c:v>2.0455861754521E-2</c:v>
                </c:pt>
                <c:pt idx="15">
                  <c:v>5.1949438930802998E-2</c:v>
                </c:pt>
                <c:pt idx="16">
                  <c:v>0.21439632616008999</c:v>
                </c:pt>
                <c:pt idx="17">
                  <c:v>0.12716551350609001</c:v>
                </c:pt>
                <c:pt idx="18">
                  <c:v>3.4709243338494997E-2</c:v>
                </c:pt>
                <c:pt idx="19">
                  <c:v>3.0340247673509999E-2</c:v>
                </c:pt>
                <c:pt idx="20">
                  <c:v>9.3017327060979996E-2</c:v>
                </c:pt>
                <c:pt idx="21">
                  <c:v>5.5297461182013001E-2</c:v>
                </c:pt>
                <c:pt idx="22">
                  <c:v>8.2033961659636001E-2</c:v>
                </c:pt>
                <c:pt idx="23">
                  <c:v>7.3334401310051006E-2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F2-49A5-8AD8-50B0F2A673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579520"/>
        <c:axId val="175586080"/>
      </c:lineChart>
      <c:catAx>
        <c:axId val="17557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86080"/>
        <c:crosses val="autoZero"/>
        <c:auto val="1"/>
        <c:lblAlgn val="ctr"/>
        <c:lblOffset val="100"/>
        <c:noMultiLvlLbl val="0"/>
      </c:catAx>
      <c:valAx>
        <c:axId val="17558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7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177</c:v>
                </c:pt>
                <c:pt idx="1">
                  <c:v>216</c:v>
                </c:pt>
                <c:pt idx="2">
                  <c:v>358</c:v>
                </c:pt>
                <c:pt idx="3">
                  <c:v>317</c:v>
                </c:pt>
                <c:pt idx="4">
                  <c:v>252</c:v>
                </c:pt>
                <c:pt idx="5">
                  <c:v>322</c:v>
                </c:pt>
                <c:pt idx="6">
                  <c:v>171</c:v>
                </c:pt>
                <c:pt idx="7">
                  <c:v>321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56-4594-AE2F-85B8ECB886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247984"/>
        <c:axId val="378381008"/>
      </c:lineChart>
      <c:dateAx>
        <c:axId val="373247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381008"/>
        <c:crosses val="autoZero"/>
        <c:auto val="1"/>
        <c:lblOffset val="100"/>
        <c:baseTimeUnit val="days"/>
      </c:dateAx>
      <c:valAx>
        <c:axId val="37838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24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97-46F0-B221-9290AB6C92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548896"/>
        <c:axId val="399551192"/>
      </c:barChart>
      <c:catAx>
        <c:axId val="39954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551192"/>
        <c:crosses val="autoZero"/>
        <c:auto val="1"/>
        <c:lblAlgn val="ctr"/>
        <c:lblOffset val="100"/>
        <c:noMultiLvlLbl val="0"/>
      </c:catAx>
      <c:valAx>
        <c:axId val="39955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54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CAD26-BAE0-419D-B5AF-C15158491B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18F563-F442-4231-938D-1C0ED75CE9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42761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9A73D-67B5-4255-8B53-1910F26AF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6708AD-DA4D-4DB5-83CE-0C9BC06A2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0503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2751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7905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907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587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151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3629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533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728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3778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5674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938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518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5708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9753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79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@TNTSportsLA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741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A6BE9-4D27-41EB-92B4-66DF4313B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452784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2448F-5222-4CCF-911C-00D9B851D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D17D19-DC51-4509-A601-BCF9EE8ED9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9576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FED67-624E-492A-893D-48F189496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5A182-681C-4F35-8172-B7E4CA573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99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F5D65-0CD7-465E-938E-79E774BFE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62A81A-6E40-4625-90B0-E066959D5D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6943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3D079-A51D-4C2E-8D57-C101376E6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41248-D2F4-4063-8B23-2FB9A8CC6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20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50C83-6640-449F-8D8F-38932C46A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3E01B9-A191-497E-904C-CE4B1F8FD2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2154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DABB8-5472-49AB-90D6-552302ED5B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28CAF-9312-4594-8560-9C5C2DF02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893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22E87-5338-45AB-8C79-6EB9BF868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7473CD-D71C-4E10-BFE3-CEFD380C97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1016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DD576-4256-4C5C-8827-30A80E385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59D45-A225-44D7-966D-B74E0B54F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020D7-8DF0-43C9-92FC-393D46F63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B1655A-C4D2-45B9-99DF-FEE4F39D86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2939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0CC2B-D812-492F-8FD2-3619B6944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19EAC-C315-43D5-8C06-FA91A2586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057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A23EB-52C3-40FC-B272-2334683DA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882DE9-3363-46DA-8842-4FA82F5196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955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8BAFB-C8E9-41FF-AB36-F0683E9E5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E16A4-5F4E-4D1E-AB30-5BB00614C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903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02F5D-4C08-4E9E-9C0E-E21D70A03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CD12FD-4D6D-4DDB-B8EE-41B3C4522D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4168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D51C5-42D4-4DA9-A1A2-180366C21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837E8-9BD9-46D3-8942-0EC6A81C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10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E517-60C2-4948-8042-4128EA425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76C64A-151C-4949-BE12-7FA90E30A1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260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B162F-39D2-4AE1-A5E4-202881239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C9099-C9C2-4D88-98AF-7375A93EC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763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3861F-7C15-4787-AC29-E3AE1884B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E129CD-E41A-4A71-9755-B1AEA10205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3572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4DAAF-1582-48A5-9727-096A6F9C5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EA046-F97F-48B2-9E2C-054C7F96D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763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A5C34-FC35-472F-ABC1-29FA41DFE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BBB844-E3A2-466E-8DE4-C289642A32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8460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874C8-5308-4952-930B-81BFC4D31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74355-E150-4CCD-9540-25AC543A6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985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61B43-6671-4773-86C5-2659A1364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E29D65-3DEF-4A72-A120-660560FDE3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9323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28984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2939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856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881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728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9439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15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11:40:24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¡Último día! Metamos a #ElPibeDe40 en el @NBAAllStar, cada RT es un voto. #NBAVote Manu Ginobili. https://t.co/aR2QrSAIpY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5.2047%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90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23:08:11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Messi, Agüero, Dybala, todos quieren a Manu en el All Stars Game. ¡Nosotros también! #NBAVote Manu Ginobili Cada RT suma &amp;gt;&amp;gt; https://t.co/6wL0x8CdkJ https://t.co/abJo4T9wx3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85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15:00:04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Messi, Agüero, Dybala, todos quieren a Manu en el All Stars Game. ¡Nosotros también! #NBAVote Manu Ginóbili Cada RT suma &amp;gt;&amp;gt; https://t.co/6wL0x8kBW9 https://t.co/JT8nqrsjMQ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94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16:35:00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La lección de vida de Manu https://t.co/RLuBQZG8Wn
#NBAVote Manu Ginobili https://t.co/0GIOwz9Xxt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76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21:44:43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Pase genial de Ortigoza para Zampedri, que la bajó al medio para que Ruben ponga el partido 1-1 https://t.co/Mi8J4XGbsS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64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- 2018-01-11 22:55:48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En #SanLorenzo ingresó Elías Pereyra, el juvenil que derrotó a la leucemia... https://t.co/QJ3kCNuX54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988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0F93C-152B-442F-BA88-D500E616A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541618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5AD56-4E7A-4733-8815-578B1AC36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F638A-65BC-4657-A7D2-DEB7F3DCDB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3602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7428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2586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6775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322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513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896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414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- 2018-01-10 12:00:05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fútbol argentino no solo los goles y jugadas quedan en la historia, los hinchas también recuerdan los recibimientos. Para vos, ¿Cuál fue el mejor de estos tres? https://t.co/Ern0JQVXDb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70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- 2018-01-08 21:00:06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#ElPibede40 no para de asombrar: una estrella de Hollywood pagó US$40.000 para conocerlo 👉 https://t.co/X9uvVECdR1
#NBAVOTE Manu Ginobili https://t.co/F2Xf0LBo3a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4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- 2018-01-08 12:46:45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#ElPibeDe40 lo hizo de nuevo: otra enorme actuación de @manuginobili &amp;gt;&amp;gt;&amp;gt; https://t.co/SsQ0ENvl3K
#NBAVOTE Manu Ginobili https://t.co/oCYqAAby9g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26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- 2018-01-11 23:44:10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Volvé a ver el golazo de Castro para el 3-0 de #SanLorenzo sobre #DefensayJusticia por la #CopadeVerano2018 https://t.co/7e7FjHR6FD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40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- 2018-01-11 22:50:19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Con este gol de Reniero, #SanLorenzo le está ganando 1-0 a #DefensayJusticia por la #CopadeVerano2018 https://t.co/PtcAKxQiAu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601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D6828-CF67-4E19-9D00-84A996303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37270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62DC6-7978-433B-8D98-21735A952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E9BDE6-4E85-462D-B0BE-3D58D9F526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608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379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60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960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684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7585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439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39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20:40:39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Ortigoza, patrón del medio... https://t.co/Ba6fhmxxHo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60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19:53:16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Moyano se metió en el área con mucha decisión y marcó el segundo de #SanLorenzo https://t.co/j1RhjcwlMF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233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19:27:09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Gran pegada de Belluschi para que Nico Blandi convierta, de cabeza, el 1-0 de #SanLorenzo 👏 https://t.co/nXAH71iGbB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03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- 2018-01-11 15:01:51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tener un semestre exitoso es necesaria una gran preparación. Atlético Tucumán lo tiene claro y se entrena con el objetivo de clasificar a octavos en la Libertadores y terminar lo más arriba posible en la #Superliga. https://t.co/1ZNdqo8Lwh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510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- 2018-01-11 23:23:58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La armó Botta y la metió otra vez Reniero para el 2-0 de #SanLorenzo sobre #DefensayJusticia en la #CopadeVerano2018 https://t.co/aVHFsZZmbt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5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23:25:40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"Feliz de haber ganado y de haber obtenido una copa más", expresó Mancinelli tras el triunfo en la #CopadeVerano2018 https://t.co/4WR186QOka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506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BBD05-5C43-4397-AF7C-6F9592C56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227048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66020-60BA-4D55-8039-62C588CA8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678375-A0B0-4C0D-9562-84B5CD7835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6993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70528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7414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5932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4908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1100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1874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27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- 2018-01-10 15:00:07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jugadores es el momento de más sufrimiento, en donde realizan el acondicionamiento físico para toda la temporada. Unión prepara un semestre durísimo en el que va a pelear con Boca y San Lorenzo por la punta de la #Superliga. https://t.co/1jfaZLvRYu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- 2018-01-08 19:00:01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¡Qué "horror" cómo extrañás la Superliga! Volvé Apasionado Payaso del Mal. https://t.co/VULvkpyidC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84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22:34:42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#Huracán armó una muy buena jugada colectiva que Briasco definió de frente al arco para el 1-0 sobre #Banfield 👏 https://t.co/iB52PXsBSa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469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14:00:03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equipos se preparan para la definición de la #Superliga y Belgrano llega con posibilidades de entrar en zona de Libertadores. Bajo la conducción de Pablo Lavallén, el Pirata cambió el juego y subió en la tabla. https://t.co/vyI6bW87EJ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6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19:10:45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El perrito quería jugar, pero no lo dejaron... https://t.co/db6swsVCCH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214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83419-7192-4D7D-9797-04AA2658D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899082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66715-4089-4635-8A65-5EE03FBF3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F13E34-2927-4226-A4BB-1F16AE4ED3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5392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75790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084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045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2734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0495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366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44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- 2018-01-10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Estaba todo bien en el grupo D hasta que Argentina metió al brujo en la conversación. ¡Gualichos para todos! https://t.co/TyHt1daE7v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13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- 2018-01-08 15:35:32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A Maluma le gustó la nueva canción de #SanLorenzo 👉 https://t.co/IjqRAjHpW8 https://t.co/UFokm9tHK3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28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23:16:36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#Huracán ganó la #CopadeVerano2018 y así recibió el trofeo https://t.co/xSTpSdh7B9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717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D6A71-A569-4A38-BE8F-2A672F360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367783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A81CB-8B84-4C43-A96C-ABFB92954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83686A-A64F-4CDB-AF5E-3C257FDE29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3098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38A94-383E-4E0B-8DD0-0D0C13F27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C31A6-B4EF-4BB9-8BFF-C3F9D0C20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233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40ADB-49BA-424F-B7AB-50B1B8AC7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567781-05BC-4947-8B35-E5DA7DBBE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6402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826180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8081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015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7897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86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@LaAcade - 2018-01-15 18:19:04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Coudet habló sobre Centurión, en @TNTSportsLA. https://t.co/cCzlVRvfvS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611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- 2018-01-15 12:58:46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🗨 Carlos Tevez en @TNTSportsLA: "Quiero llegar bien el 27 en La Bombonera" https://t.co/KTKNHsDL36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26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@canteroelinutil - 2018-01-13 09:45:51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@DIRECTV quería denunciar q @TNTSportsLA pasa pornografia en cualquier horario del día!! https://t.co/CjgsKdXplY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91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12:41:48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"Pienso en volver a la cancha de Boca, en sentir esa sensación hermosa otra vez. Pienso en eso, tengo muchas ganas".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58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@fortalezagrana - 2018-01-14 23:16:30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#Amistoso | 👏👏👏 para @belmonte_toto, elegido la figura del partido en la transmision de @TNTSportsLA. El juvenil de… https://t.co/w6Vghn9YZW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55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@Hachita - 2018-01-15 16:01:36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Coudet manifestó en @TNTSportsLA "me gusta Centurión. A qué técnico no podría gustarle? Si tengo que hacerlo, voy a… https://t.co/YVFcXPhQwf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401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@SoyQuemero_web - 2018-01-11 14:16:55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#Huracan TV | ante Banfield televisado por @TNTSportsLA con Pack Futbol. Ante SL televisado por @FOXSportsArg sin Pack Futbol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424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72817-3045-46C5-97D7-5EE6FD292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341228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0BAA1-AEDE-4D6C-8B27-5605309DC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48FCA-C783-421C-9088-88261EEC05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6014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50349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6417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0570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6075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7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12:39:04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"Mi cabeza está en llegar bien al 27 de enero, ante Colón, en la Bombonera".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74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12:47:27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"Siempre estuve convencido de que volvía. Cuando firmé el contrato, puse la cláusula de Boc… https://t.co/M3s8kCYjtu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- 2018-01-15 13:34:34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🗨 Coudet, DT de @RacingClub, en @TNTSportsLA: "Por @rickcenturion no tenemos chance de competir con Boca. Ellos tie… https://t.co/wsTU9rXL1M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96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@TemperleyOK - 2018-01-15 16:25:42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Gastón Esmerado con @arturobulian en @TNTSportsLA: “Estamos a la par de cualquiera, tenemos mucha confianza en nues… https://t.co/dnNr6V2vsk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03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@HernanSCastillo - 2018-01-15 10:09:10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las 12 volvemos con #halconesypalomas por @TNTSportsLA daleeeeeeeeeeeeeee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01/15/2018 14:19:22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09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@PlanetaRCentral - 2018-01-11 19:43:18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[TELEVISACIÓN]🖥️ #RosarioCentral-Lanús, finalmente estará a cargo de @TNTSportsLA (codificado). https://t.co/PL9PaTJ41I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70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@TemperleyOK - 2018-01-15 16:13:39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Gastón Esmerado palpita el duelo de esta noche ante Racing en @TNTSportsLA: “Hicimos una pretemporada muy buena. Te… https://t.co/r75HAsaxEB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181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21EC3-0B4F-4275-9F1E-239C1AE40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099674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BD498-4D48-41C3-A482-CE13AE255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3DEDF0-055B-4F99-AF71-6190C41A4C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724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951012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79098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051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6607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788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12:38:39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"Estoy bien físicamente pero me falta jugar. Me falta fútbol y estoy con la cabeza en el 27".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241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- 2018-01-15 12:56:54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🗨 Tevez en @TNTSportsLA: "Estoy bien físicamente, pero me falta jugar. Me falta fútbol y estoy con la cabeza en el… https://t.co/FVd2xbICWC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05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@danisolegomez - 2018-01-15 23:08:42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@NBAAllStar #NBAVote Manu Ginobili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53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@MarceAlbinegro - 2018-01-14 18:50:37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#NBAVOTE Manu Ginóbili 🏀 cada RT es un voto 📠 llevemos a Manu al lugar que se merece 🏆🏅 👏👏
@TNTSportsLA @SC_ESPN @TyCSports @FOXSportsArg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28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12:41:23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"Los Superclásicos son siempre especiales, a pesar de que sea uno de verano".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74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@FacundoNievas22 - 2018-01-08 20:40:04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 https://t.co/F9RT7Hme2t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877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8D97D-E5C8-4924-BDC6-8740D8D39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913598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6E9D3-30FC-43B1-9B65-9F036440B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A25427-9582-4E2F-8C2C-4D65F3B160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1467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79053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766920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38200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840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@Casla81Maxi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01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@Lucasocampo09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9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@CuervoJoako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31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@Gcastro90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38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@PolideportivDyJ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1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@diegomolinaarg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12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@Luislaf1986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56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@sadenevi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51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@damianbenetucci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20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@ezeecaastroo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780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85745-75BA-4B78-9103-A83F681D5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27402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00C01-3333-42C9-8BE5-2E05E3E2B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FFA516-491B-4019-8EB7-C7B48BF470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0796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328071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73388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4428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29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@Fede_Casla1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47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@akdbojobobo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696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@mysa_macarena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73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@nahuimasri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56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@HernanSCastillo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07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@Julio87344674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80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@CamloAndrs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20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@estebanschwind1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72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@JereGranaatee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975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@FloorMendez32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737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6F138-8376-46A2-9B77-28A40919F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026822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47008-8840-4C56-9BF3-056EAE41E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B0938A-7BA2-472E-BE86-00E8EC7352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5591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BFB50-ABCA-48FB-9C6E-6E918B6AA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FE766-08A2-451A-B0A3-57B9CFC8E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850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BB7FB-CA61-4570-83E3-CF35914A0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C8F230-A18C-48E0-8B53-668F88ED84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5890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835091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1818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130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024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9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@AgussChelol - 2018-01-15 22:03:05</a:t>
                      </a:r>
                      <a:r>
                        <a:rPr lang="es-ES" sz="1000"/>
                        <a:t>
@TNTSportsLA Ahora van a codificar los partidos del Al Fujairah?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10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@angelramirez350 - 2018-01-15 20:44:10</a:t>
                      </a:r>
                      <a:r>
                        <a:rPr lang="es-ES" sz="1000"/>
                        <a:t>
@TNTSportsLA Como se dice larrondo en catalan?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79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@TNTSportsLA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@JavierSprang - 2018-01-15 16:39:20</a:t>
                      </a:r>
                      <a:r>
                        <a:rPr lang="en-US" sz="1000"/>
                        <a:t>
@TNTSportsLA Cuantos votos faltan aun?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1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@Mateomaipu - 2018-01-15 16:11:11</a:t>
                      </a:r>
                      <a:r>
                        <a:rPr lang="es-ES" sz="1000"/>
                        <a:t>
@TNTSportsLA Deseo de la gente? Deseo del periodismo de mierda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01/17/2018 12:29:14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60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@Hachita - 2018-01-15 16:01:36</a:t>
                      </a:r>
                      <a:r>
                        <a:rPr lang="es-ES" sz="1000"/>
                        <a:t>
Coudet manifestó en @TNTSportsLA "me gusta Centurión. A qué técnico no podría gustarle? Si tengo que hacerlo, voy a… https://t.co/YVFcXPhQwf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590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@TNTSportsLA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@kevin_allende - 2018-01-15 15:23:22</a:t>
                      </a:r>
                      <a:r>
                        <a:rPr lang="en-US" sz="1000"/>
                        <a:t>
@TNTSportsLA Y la belgranoooooooo?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03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@TNTSportsLA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@MaldonadoMiki - 2018-01-15 15:16:22</a:t>
                      </a:r>
                      <a:r>
                        <a:rPr lang="en-US" sz="1000"/>
                        <a:t>
@TNTSportsLA Pretemporada? 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45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@36laplata - 2018-01-15 15:05:25</a:t>
                      </a:r>
                      <a:r>
                        <a:rPr lang="es-ES" sz="1000"/>
                        <a:t>
@TNTSportsLA Andujar? Muchachos manden alguien a cubrir a la plata (son solo 60 kms) y no levanten fruta. Al que no… https://t.co/XOj6JHTfmF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01/18/2018 16:10:24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40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@nndesabato - 2018-01-15 14:22:01</a:t>
                      </a:r>
                      <a:r>
                        <a:rPr lang="es-ES" sz="1000"/>
                        <a:t>
@TNTSportsLA El partido de #RacingTemperley los transmiten por el pack o fox comun?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82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@TNTSportsLA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@marcelitus2012 - 2018-01-15 13:31:46</a:t>
                      </a:r>
                      <a:r>
                        <a:rPr lang="en-US" sz="1000"/>
                        <a:t>
@TNTSportsLA Este post es joda, no???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493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53093-1022-428A-9B9C-C67091B2A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011788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1254</Words>
  <Application>Microsoft Office PowerPoint</Application>
  <PresentationFormat>On-screen Show (4:3)</PresentationFormat>
  <Paragraphs>472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2018-01-22T12:33:11Z</dcterms:created>
  <dcterms:modified xsi:type="dcterms:W3CDTF">2018-01-22T12:34:06Z</dcterms:modified>
</cp:coreProperties>
</file>