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80" r:id="rId23"/>
    <p:sldId id="281" r:id="rId24"/>
    <p:sldId id="282" r:id="rId25"/>
    <p:sldId id="283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26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@TNTSportsLA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C8-4D79-8902-589AE7ACE5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6567136"/>
        <c:axId val="286568448"/>
      </c:radarChart>
      <c:catAx>
        <c:axId val="286567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568448"/>
        <c:crosses val="autoZero"/>
        <c:auto val="1"/>
        <c:lblAlgn val="ctr"/>
        <c:lblOffset val="100"/>
        <c:noMultiLvlLbl val="0"/>
      </c:catAx>
      <c:valAx>
        <c:axId val="286568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567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@TNTSportsLA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93021</c:v>
                </c:pt>
                <c:pt idx="1">
                  <c:v>93123</c:v>
                </c:pt>
                <c:pt idx="2">
                  <c:v>93236</c:v>
                </c:pt>
                <c:pt idx="3">
                  <c:v>93257</c:v>
                </c:pt>
                <c:pt idx="4">
                  <c:v>93605</c:v>
                </c:pt>
                <c:pt idx="5">
                  <c:v>93739</c:v>
                </c:pt>
                <c:pt idx="6">
                  <c:v>93968</c:v>
                </c:pt>
                <c:pt idx="7">
                  <c:v>94280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EA1-411E-BDD0-8721082137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940720"/>
        <c:axId val="289941048"/>
      </c:lineChart>
      <c:dateAx>
        <c:axId val="2899407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941048"/>
        <c:crosses val="autoZero"/>
        <c:auto val="1"/>
        <c:lblOffset val="100"/>
        <c:baseTimeUnit val="days"/>
      </c:dateAx>
      <c:valAx>
        <c:axId val="289941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940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@TNTSportsLA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79</c:v>
                </c:pt>
                <c:pt idx="1">
                  <c:v>102</c:v>
                </c:pt>
                <c:pt idx="2">
                  <c:v>113</c:v>
                </c:pt>
                <c:pt idx="3">
                  <c:v>21</c:v>
                </c:pt>
                <c:pt idx="4">
                  <c:v>348</c:v>
                </c:pt>
                <c:pt idx="5">
                  <c:v>134</c:v>
                </c:pt>
                <c:pt idx="6">
                  <c:v>229</c:v>
                </c:pt>
                <c:pt idx="7">
                  <c:v>312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7E4-4325-A107-31CC181E91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1559688"/>
        <c:axId val="151554768"/>
      </c:lineChart>
      <c:dateAx>
        <c:axId val="1515596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1554768"/>
        <c:crosses val="autoZero"/>
        <c:auto val="1"/>
        <c:lblOffset val="100"/>
        <c:baseTimeUnit val="days"/>
      </c:dateAx>
      <c:valAx>
        <c:axId val="151554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1559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@TNTSportsLA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196</c:v>
                </c:pt>
                <c:pt idx="1">
                  <c:v>102</c:v>
                </c:pt>
                <c:pt idx="2">
                  <c:v>113</c:v>
                </c:pt>
                <c:pt idx="3">
                  <c:v>21</c:v>
                </c:pt>
                <c:pt idx="4">
                  <c:v>348</c:v>
                </c:pt>
                <c:pt idx="5">
                  <c:v>134</c:v>
                </c:pt>
                <c:pt idx="6">
                  <c:v>229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36-4EB8-9742-CE7D45CF84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6097128"/>
        <c:axId val="286098440"/>
      </c:barChart>
      <c:catAx>
        <c:axId val="286097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098440"/>
        <c:crosses val="autoZero"/>
        <c:auto val="1"/>
        <c:lblAlgn val="ctr"/>
        <c:lblOffset val="100"/>
        <c:noMultiLvlLbl val="0"/>
      </c:catAx>
      <c:valAx>
        <c:axId val="286098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097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@TNTSportsLA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38</c:v>
                </c:pt>
                <c:pt idx="1">
                  <c:v>55</c:v>
                </c:pt>
                <c:pt idx="2">
                  <c:v>39</c:v>
                </c:pt>
                <c:pt idx="3">
                  <c:v>34</c:v>
                </c:pt>
                <c:pt idx="4">
                  <c:v>53</c:v>
                </c:pt>
                <c:pt idx="5">
                  <c:v>63</c:v>
                </c:pt>
                <c:pt idx="6">
                  <c:v>33</c:v>
                </c:pt>
                <c:pt idx="7">
                  <c:v>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8C5-435B-9E51-DC87753E95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290552"/>
        <c:axId val="290290880"/>
      </c:lineChart>
      <c:dateAx>
        <c:axId val="2902905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290880"/>
        <c:crosses val="autoZero"/>
        <c:auto val="1"/>
        <c:lblOffset val="100"/>
        <c:baseTimeUnit val="days"/>
      </c:dateAx>
      <c:valAx>
        <c:axId val="290290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290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@TNTSportsLA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DD-4407-988A-A3FDFDBC2FF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@TNTSportsLA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8DD-4407-988A-A3FDFDBC2F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0295800"/>
        <c:axId val="290296456"/>
      </c:barChart>
      <c:catAx>
        <c:axId val="290295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296456"/>
        <c:crosses val="autoZero"/>
        <c:auto val="1"/>
        <c:lblAlgn val="ctr"/>
        <c:lblOffset val="100"/>
        <c:noMultiLvlLbl val="0"/>
      </c:catAx>
      <c:valAx>
        <c:axId val="290296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295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@TNTSportsLA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128</c:v>
                </c:pt>
                <c:pt idx="1">
                  <c:v>55</c:v>
                </c:pt>
                <c:pt idx="2">
                  <c:v>39</c:v>
                </c:pt>
                <c:pt idx="3">
                  <c:v>34</c:v>
                </c:pt>
                <c:pt idx="4">
                  <c:v>53</c:v>
                </c:pt>
                <c:pt idx="5">
                  <c:v>63</c:v>
                </c:pt>
                <c:pt idx="6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C4-4AB1-81E4-3835875FBA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1213360"/>
        <c:axId val="291217296"/>
      </c:barChart>
      <c:catAx>
        <c:axId val="291213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217296"/>
        <c:crosses val="autoZero"/>
        <c:auto val="1"/>
        <c:lblAlgn val="ctr"/>
        <c:lblOffset val="100"/>
        <c:noMultiLvlLbl val="0"/>
      </c:catAx>
      <c:valAx>
        <c:axId val="291217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213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@TNTSportsLA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9.4100373731981005E-2</c:v>
                </c:pt>
                <c:pt idx="1">
                  <c:v>2.8694850264525E-2</c:v>
                </c:pt>
                <c:pt idx="2">
                  <c:v>6.0591126261174001E-2</c:v>
                </c:pt>
                <c:pt idx="3">
                  <c:v>4.7988442574040002E-2</c:v>
                </c:pt>
                <c:pt idx="4">
                  <c:v>9.1025395642144E-2</c:v>
                </c:pt>
                <c:pt idx="5">
                  <c:v>6.8932787565995995E-2</c:v>
                </c:pt>
                <c:pt idx="6">
                  <c:v>0.15489653610316001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26-4B71-A822-842F4DD792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1218608"/>
        <c:axId val="291219592"/>
      </c:barChart>
      <c:catAx>
        <c:axId val="291218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219592"/>
        <c:crosses val="autoZero"/>
        <c:auto val="1"/>
        <c:lblAlgn val="ctr"/>
        <c:lblOffset val="100"/>
        <c:noMultiLvlLbl val="0"/>
      </c:catAx>
      <c:valAx>
        <c:axId val="291219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218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@TNTSportsLA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33</c:v>
                </c:pt>
                <c:pt idx="1">
                  <c:v>56</c:v>
                </c:pt>
                <c:pt idx="2">
                  <c:v>28</c:v>
                </c:pt>
                <c:pt idx="3">
                  <c:v>12</c:v>
                </c:pt>
                <c:pt idx="4">
                  <c:v>8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10</c:v>
                </c:pt>
                <c:pt idx="11">
                  <c:v>12</c:v>
                </c:pt>
                <c:pt idx="12">
                  <c:v>15</c:v>
                </c:pt>
                <c:pt idx="13">
                  <c:v>14</c:v>
                </c:pt>
                <c:pt idx="14">
                  <c:v>19</c:v>
                </c:pt>
                <c:pt idx="15">
                  <c:v>37</c:v>
                </c:pt>
                <c:pt idx="16">
                  <c:v>13</c:v>
                </c:pt>
                <c:pt idx="17">
                  <c:v>14</c:v>
                </c:pt>
                <c:pt idx="18">
                  <c:v>12</c:v>
                </c:pt>
                <c:pt idx="19">
                  <c:v>14</c:v>
                </c:pt>
                <c:pt idx="20">
                  <c:v>28</c:v>
                </c:pt>
                <c:pt idx="21">
                  <c:v>22</c:v>
                </c:pt>
                <c:pt idx="22">
                  <c:v>31</c:v>
                </c:pt>
                <c:pt idx="23">
                  <c:v>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D2F-4B61-8972-29A6E270DA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224840"/>
        <c:axId val="291225496"/>
      </c:lineChart>
      <c:catAx>
        <c:axId val="291224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225496"/>
        <c:crosses val="autoZero"/>
        <c:auto val="1"/>
        <c:lblAlgn val="ctr"/>
        <c:lblOffset val="100"/>
        <c:noMultiLvlLbl val="0"/>
      </c:catAx>
      <c:valAx>
        <c:axId val="291225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224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@TNTSportsLA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8.1004415921914999E-2</c:v>
                </c:pt>
                <c:pt idx="1">
                  <c:v>7.3976458741771001E-2</c:v>
                </c:pt>
                <c:pt idx="2">
                  <c:v>0.15920481504931999</c:v>
                </c:pt>
                <c:pt idx="3">
                  <c:v>2.5453445114896001E-2</c:v>
                </c:pt>
                <c:pt idx="4">
                  <c:v>1.8823089656645E-2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1.8689592566882001E-2</c:v>
                </c:pt>
                <c:pt idx="11">
                  <c:v>1.3349708976344E-2</c:v>
                </c:pt>
                <c:pt idx="12">
                  <c:v>1.9081184030187999E-2</c:v>
                </c:pt>
                <c:pt idx="13">
                  <c:v>1.6172218874199999E-2</c:v>
                </c:pt>
                <c:pt idx="14">
                  <c:v>0.30285571353492002</c:v>
                </c:pt>
                <c:pt idx="15">
                  <c:v>5.9344868444030002E-2</c:v>
                </c:pt>
                <c:pt idx="16">
                  <c:v>2.0455861754521E-2</c:v>
                </c:pt>
                <c:pt idx="17">
                  <c:v>5.1949438930802998E-2</c:v>
                </c:pt>
                <c:pt idx="18">
                  <c:v>0.21439632616008999</c:v>
                </c:pt>
                <c:pt idx="19">
                  <c:v>0.12716551350609001</c:v>
                </c:pt>
                <c:pt idx="20">
                  <c:v>3.4709243338494997E-2</c:v>
                </c:pt>
                <c:pt idx="21">
                  <c:v>3.0340247673509999E-2</c:v>
                </c:pt>
                <c:pt idx="22">
                  <c:v>9.3017327060979996E-2</c:v>
                </c:pt>
                <c:pt idx="23">
                  <c:v>5.5297461182013001E-2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970-4261-926E-C5071681D0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222872"/>
        <c:axId val="291224512"/>
      </c:lineChart>
      <c:catAx>
        <c:axId val="291222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224512"/>
        <c:crosses val="autoZero"/>
        <c:auto val="1"/>
        <c:lblAlgn val="ctr"/>
        <c:lblOffset val="100"/>
        <c:noMultiLvlLbl val="0"/>
      </c:catAx>
      <c:valAx>
        <c:axId val="291224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222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@TNTSportsLA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157</c:v>
                </c:pt>
                <c:pt idx="1">
                  <c:v>209</c:v>
                </c:pt>
                <c:pt idx="2">
                  <c:v>328</c:v>
                </c:pt>
                <c:pt idx="3">
                  <c:v>346</c:v>
                </c:pt>
                <c:pt idx="4">
                  <c:v>260</c:v>
                </c:pt>
                <c:pt idx="5">
                  <c:v>339</c:v>
                </c:pt>
                <c:pt idx="6">
                  <c:v>160</c:v>
                </c:pt>
                <c:pt idx="7">
                  <c:v>327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125-4C7C-B7F7-43C50221CC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0232432"/>
        <c:axId val="380235384"/>
      </c:lineChart>
      <c:dateAx>
        <c:axId val="3802324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235384"/>
        <c:crosses val="autoZero"/>
        <c:auto val="1"/>
        <c:lblOffset val="100"/>
        <c:baseTimeUnit val="days"/>
      </c:dateAx>
      <c:valAx>
        <c:axId val="380235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232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@TNTSportsLA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2</c:v>
                </c:pt>
                <c:pt idx="4">
                  <c:v>108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ED-40E7-9799-A938B63C5F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4571848"/>
        <c:axId val="394579392"/>
      </c:barChart>
      <c:catAx>
        <c:axId val="394571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579392"/>
        <c:crosses val="autoZero"/>
        <c:auto val="1"/>
        <c:lblAlgn val="ctr"/>
        <c:lblOffset val="100"/>
        <c:noMultiLvlLbl val="0"/>
      </c:catAx>
      <c:valAx>
        <c:axId val="394579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571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F26EC5-E9E2-4C1E-AC8D-20A827BFB39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5C3320-DDFC-4615-A961-3A1794B9498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7813338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B0C90-E5E8-4D57-993C-39517F7D2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3FC85B-619E-494D-A0F4-8E9C0DA9BD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3797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848446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61316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38514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98585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59163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2556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45001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14784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32771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37855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86478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40504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3867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68202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2535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@TNTSportsLA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3212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470D45-A179-4435-9AFC-D546D94FE1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21831172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77C47-759C-4D56-A658-05AABD7C6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A25355-2876-4672-8342-7D321B7CD5F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012276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1B0CAD-B53C-4198-978A-730FF71175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526D3C-12AB-4AFC-9011-BF0C00D91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64358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3BEEC-7A65-4767-A31F-35BF7B932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72937A-AA06-4547-92B6-6A1B994332C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597341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0E7834-36A5-488C-BD90-8821A6F285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416D63-2E77-425D-9F24-6CF67B7EA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41553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6A104-3555-4D72-B275-E2642E4CF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56B376-40F2-4D8B-A256-A7905B595A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502519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4ECF83-863A-4313-AAF7-0E6C983829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0E855A-3C62-4AAD-BB6D-4A3C0BC3C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92539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B38A4-7652-41C9-A5BF-9B16D54F7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E72EBF-2052-4E3C-9817-CA2DE9E8D9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524131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7457A1-3845-4DB8-B202-C4501A84F7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F22489-4131-4408-9F58-37B70F722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0404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FA481-8C0C-4B1F-92EB-7B8A9A782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16B4C9-4F31-45AF-968C-854FF1AA8B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829225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990036-96B4-480E-A1C6-D738D13B4D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D2AFA6-CE9F-4C6B-9695-0416E0D38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4825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CB130-D6D7-4A3C-BDC9-10D69B1A1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2E08D6-1437-4908-AE11-71CD88B273C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440400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167C7B-961A-48A6-A92C-0EAFA64F91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98EBD5-137D-45EA-82D4-9851A3F5E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3801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8DBB6-BC45-485D-B34F-E01DDED2E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9BC9470-2C1E-421C-8B01-A3523A6F2F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344804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BE6988-AFB2-4D87-9D09-BD930C42AF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36DEFC-9F09-4B66-949F-04CB840DC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17883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9EFEE-A60C-4E68-BFCB-AF2005C34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69933C6-5CD3-4621-B057-EB9F062207D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767410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1F5D13-B97E-4DF5-8A29-6FA8D26125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9F5F72-6F3B-48DC-9E35-D806660CD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94777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D0D56-AB40-4779-9175-98EC8FD71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E4F4DF4-7E27-45DD-836E-AADF08812F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906035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28BE69-AB7B-45AF-94D7-49E6A68F4D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791CB0-011F-4B81-B71C-45235541D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25704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C3DA3-EF7C-41F3-B634-3FE7B31FD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CC74AB-0665-45AF-9AA3-7CE76BD1F0F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588399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FB144E-4433-4D3E-9FCE-FE95E1917A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BD00C1-80AF-46AC-9AF6-C9D796A60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0705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945D4-BEDA-4843-B763-14145BE55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790A46-6995-40AF-9ABF-DA1EED61AB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89467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5874618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62636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9179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50516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02133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13964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276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- 2018-01-15 14:40:24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¡Último día! Metamos a #ElPibeDe40 en el @NBAAllStar, cada RT es un voto. #NBAVote Manu Ginobili. https://t.co/aR2QrSAIpY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5.2047%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5699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- 2018-01-14 02:08:11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Messi, Agüero, Dybala, todos quieren a Manu en el All Stars Game. ¡Nosotros también! #NBAVote Manu Ginobili Cada RT suma &amp;gt;&amp;gt; https://t.co/6wL0x8CdkJ https://t.co/abJo4T9wx3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1.9879%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3801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- 2018-01-14 18:00:04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Messi, Agüero, Dybala, todos quieren a Manu en el All Stars Game. ¡Nosotros también! #NBAVote Manu Ginóbili Cada RT suma &amp;gt;&amp;gt; https://t.co/6wL0x8kBW9 https://t.co/JT8nqrsjMQ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1.3952%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9576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- 2018-01-15 19:35:00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La lección de vida de Manu https://t.co/RLuBQZG8Wn
#NBAVote Manu Ginobili https://t.co/0GIOwz9Xxt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1.1158%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9062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- 2018-01-15 00:44:43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Pase genial de Ortigoza para Zampedri, que la bajó al medio para que Ruben ponga el partido 1-1 https://t.co/Mi8J4XGbsS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1.1625%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2612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- 2018-01-12 01:55:48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En #SanLorenzo ingresó Elías Pereyra, el juvenil que derrotó a la leucemia... https://t.co/QJ3kCNuX54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1.3236%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8758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4CB7EB-38EA-46BF-B254-0CBEBCD1AE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41474011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40F81-7D48-4E41-831E-BE6D8AB79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C049FC-7A3A-4ED1-B053-3E5CF8B9CE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49523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5241129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28104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90863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2610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59341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63431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7957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- 2018-01-10 15:00:05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el fútbol argentino no solo los goles y jugadas quedan en la historia, los hinchas también recuerdan los recibimientos. Para vos, ¿Cuál fue el mejor de estos tres? https://t.co/Ern0JQVXDb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1.0039%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9024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- 2018-01-09 00:00:06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#ElPibede40 no para de asombrar: una estrella de Hollywood pagó US$40.000 para conocerlo 👉 https://t.co/X9uvVECdR1
#NBAVOTE Manu Ginobili https://t.co/F2Xf0LBo3a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0.2459%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2661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- 2018-01-08 15:46:45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#ElPibeDe40 lo hizo de nuevo: otra enorme actuación de @manuginobili &amp;gt;&amp;gt;&amp;gt; https://t.co/SsQ0ENvl3K
#NBAVOTE Manu Ginobili https://t.co/oCYqAAby9g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0.2204%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6058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- 2018-01-12 02:44:10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Volvé a ver el golazo de Castro para el 3-0 de #SanLorenzo sobre #DefensayJusticia por la #CopadeVerano2018 https://t.co/7e7FjHR6FD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0.5876%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7913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- 2018-01-12 01:50:19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Con este gol de Reniero, #SanLorenzo le está ganando 1-0 a #DefensayJusticia por la #CopadeVerano2018 https://t.co/PtcAKxQiAu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0.5374%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05410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071610-B07E-416E-A763-17C7D60FC4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7232354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0F69B-C684-44E0-A3DE-7B5B14B4F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44C611-93CE-4E6F-BDD0-AB515B6230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93364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0490067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82429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5748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0471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86699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96897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7554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- 2018-01-14 23:40:39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Ortigoza, patrón del medio... https://t.co/Ba6fhmxxHo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0.6790%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6319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- 2018-01-13 22:53:16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Moyano se metió en el área con mucha decisión y marcó el segundo de #SanLorenzo https://t.co/j1RhjcwlMF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0.6646%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3772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- 2018-01-13 22:27:09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Gran pegada de Belluschi para que Nico Blandi convierta, de cabeza, el 1-0 de #SanLorenzo 👏 https://t.co/nXAH71iGbB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0.4321%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3409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- 2018-01-11 18:01:51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Para tener un semestre exitoso es necesaria una gran preparación. Atlético Tucumán lo tiene claro y se entrena con el objetivo de clasificar a octavos en la Libertadores y terminar lo más arriba posible en la #Superliga. https://t.co/1ZNdqo8Lwh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0.3153%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9370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- 2018-01-12 02:23:58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La armó Botta y la metió otra vez Reniero para el 2-0 de #SanLorenzo sobre #DefensayJusticia en la #CopadeVerano2018 https://t.co/aVHFsZZmbt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0.3622%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6496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- 2018-01-13 02:25:40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"Feliz de haber ganado y de haber obtenido una copa más", expresó Mancinelli tras el triunfo en la #CopadeVerano2018 https://t.co/4WR186QOka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0.3904%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13712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912ED8-7A9F-4B58-96AC-A5912D3D55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19106376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FC36E-B1D7-4ABD-B013-5CD8C85FC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6EE036-5176-4E69-B9B2-060A2B03DC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72922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735906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00245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50760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00454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33782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42229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2375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- 2018-01-10 18:00:07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Para los jugadores es el momento de más sufrimiento, en donde realizan el acondicionamiento físico para toda la temporada. Unión prepara un semestre durísimo en el que va a pelear con Boca y San Lorenzo por la punta de la #Superliga. https://t.co/1jfaZLvRYu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0.3539%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852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- 2018-01-08 22:00:01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¡Qué "horror" cómo extrañás la Superliga! Volvé Apasionado Payaso del Mal. https://t.co/VULvkpyidC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0.2989%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8785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- 2018-01-13 01:34:42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#Huracán armó una muy buena jugada colectiva que Briasco definió de frente al arco para el 1-0 sobre #Banfield 👏 https://t.co/iB52PXsBSa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0.2272%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5611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- 2018-01-14 17:00:03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equipos se preparan para la definición de la #Superliga y Belgrano llega con posibilidades de entrar en zona de Libertadores. Bajo la conducción de Pablo Lavallén, el Pirata cambió el juego y subió en la tabla. https://t.co/vyI6bW87EJ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0.2831%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6990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- 2018-01-13 22:10:45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El perrito quería jugar, pero no lo dejaron... https://t.co/db6swsVCCH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0.3126%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41590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4C1EAD-0665-4766-B199-AAC1AB6AFB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13308925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85D7A8-89F2-43B9-A7C9-4605F87FF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D445D4-2832-4215-8C0E-9C297FCE64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44639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6426749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92420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54385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39250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68659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06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767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- 2018-01-11 01:00:00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Estaba todo bien en el grupo D hasta que Argentina metió al brujo en la conversación. ¡Gualichos para todos! https://t.co/TyHt1daE7v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0.2273%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424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- 2018-01-08 18:35:32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A Maluma le gustó la nueva canción de #SanLorenzo 👉 https://t.co/IjqRAjHpW8 https://t.co/UFokm9tHK3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0.2247%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002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- 2018-01-13 02:16:36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#Huracán ganó la #CopadeVerano2018 y así recibió el trofeo https://t.co/xSTpSdh7B9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0.2048%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7118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0A3B8D-8076-4AA0-ACE0-793A39DDE5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24166894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B4C4F-FBB5-4776-A420-2195300C5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9BA5B2-1038-4F6F-8E4B-85DF2D4356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85631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ECBED5-6FBA-4F19-92A0-A54ED875A9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804E62-2D4D-4FCE-B7B6-BCA4258DF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55076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63431-1556-4ABA-9276-6EE447582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1AB903-27D0-49FC-BAA4-18A484216A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54738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69803618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223879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88090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46905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017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@LaAcade - 2018-01-15 21:19:04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Coudet habló sobre Centurión, en @TNTSportsLA. https://t.co/cCzlVRvfvS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6506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@InformacionCABJ - 2018-01-15 15:58:46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🗨 Carlos Tevez en @TNTSportsLA: "Quiero llegar bien el 27 en La Bombonera" https://t.co/KTKNHsDL36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4653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@canteroelinutil - 2018-01-13 12:45:51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Hola @DIRECTV quería denunciar q @TNTSportsLA pasa pornografia en cualquier horario del día!! https://t.co/CjgsKdXplY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853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@PlanetaBoca - 2018-01-15 15:41:48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#Tevez en @TNTSportsLA: "Pienso en volver a la cancha de Boca, en sentir esa sensación hermosa otra vez. Pienso en eso, tengo muchas ganas".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7812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@fortalezagrana - 2018-01-15 02:16:30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#Amistoso | 👏👏👏 para @belmonte_toto, elegido la figura del partido en la transmision de @TNTSportsLA. El juvenil de… https://t.co/w6Vghn9YZW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0705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@PlanetaBoca - 2018-01-15 15:39:04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#Tevez en @TNTSportsLA: "Mi cabeza está en llegar bien al 27 de enero, ante Colón, en la Bombonera".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3284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@Hachita - 2018-01-15 19:01:36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Coudet manifestó en @TNTSportsLA "me gusta Centurión. A qué técnico no podría gustarle? Si tengo que hacerlo, voy a… https://t.co/YVFcXPhQwf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20198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0EAEBC-9263-4CC6-A5A5-8482849D4F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35079416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3D68F-E249-47BF-8DFD-3806CC5FC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344DBF-AA1E-465E-B420-83D54CE8C1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75506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90177752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764918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16099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12648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2244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@InformacionCABJ - 2018-01-15 16:34:34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🗨 Coudet, DT de @RacingClub, en @TNTSportsLA: "Por @rickcenturion no tenemos chance de competir con Boca. Ellos tie… https://t.co/wsTU9rXL1M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2251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@SoyQuemero_web - 2018-01-11 17:16:55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#Huracan TV | ante Banfield televisado por @TNTSportsLA con Pack Futbol. Ante SL televisado por @FOXSportsArg sin Pack Futbol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6294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@PlanetaBoca - 2018-01-15 15:47:27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#Tevez en @TNTSportsLA: "Siempre estuve convencido de que volvía. Cuando firmé el contrato, puse la cláusula de Boc… https://t.co/M3s8kCYjtu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7233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@HernanSCastillo - 2018-01-15 13:09:10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las 12 volvemos con #halconesypalomas por @TNTSportsLA daleeeeeeeeeeeeeee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01/15/2018 14:19:22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1652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@TemperleyOK - 2018-01-15 19:25:42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Gastón Esmerado con @arturobulian en @TNTSportsLA: “Estamos a la par de cualquiera, tenemos mucha confianza en nues… https://t.co/dnNr6V2vsk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6779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@PlanetaRCentral - 2018-01-11 22:43:18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[TELEVISACIÓN]🖥️ #RosarioCentral-Lanús, finalmente estará a cargo de @TNTSportsLA (codificado). https://t.co/PL9PaTJ41I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2223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@PlanetaBoca - 2018-01-15 15:38:39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#Tevez en @TNTSportsLA: "Estoy bien físicamente pero me falta jugar. Me falta fútbol y estoy con la cabeza en el 27".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63014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2213C1-AFED-435C-BA75-3F0C62A3D6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22651006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2B809-FB10-40BF-8A0D-7C434C194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BCFDF6-BC9A-47E0-8743-BB9444CDA0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63867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06375379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784595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41820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70933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1391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@TemperleyOK - 2018-01-15 19:13:39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Gastón Esmerado palpita el duelo de esta noche ante Racing en @TNTSportsLA: “Hicimos una pretemporada muy buena. Te… https://t.co/r75HAsaxEB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3341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@PlanetaBoca - 2018-01-15 15:41:23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#Tevez en @TNTSportsLA: "Los Superclásicos son siempre especiales, a pesar de que sea uno de verano".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9657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@MarceAlbinegro - 2018-01-14 21:50:37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#NBAVOTE Manu Ginóbili 🏀 cada RT es un voto 📠 llevemos a Manu al lugar que se merece 🏆🏅 👏👏
@TNTSportsLA @SC_ESPN @TyCSports @FOXSportsArg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7152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@InformacionCABJ - 2018-01-15 15:56:54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🗨 Tevez en @TNTSportsLA: "Estoy bien físicamente, pero me falta jugar. Me falta fútbol y estoy con la cabeza en el… https://t.co/FVd2xbICWC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2305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@FacundoNievas22 - 2018-01-08 23:40:04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@TNTSportsLA  https://t.co/F9RT7Hme2t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4457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@HablemosDeSL - 2018-01-12 21:10:03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🔵🔴🔵🗓Agenda #SanLorenzo:
▶13-01🇱🆚Argentinos 18:00 hs 📺 @TNTSportsLA .👤Héctor Paletta. 
▶16-01🆚Huracán (Mar del Plata… https://t.co/TlKPOLEDkP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83947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2EF44D-C239-45F3-A1B8-76BB879B04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662797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DA1B7-E1ED-404C-9AF9-C381D35AE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279F0D-C929-4B18-88C0-C73E6B353C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91020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5024208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9453914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37413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2958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@Casla81Maxi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(53)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597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@Lucasocampo09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9383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@CuervoJoako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6203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@Gcastro90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3434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@PolideportivDyJ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6104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@diegomolinaarg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0178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@sadenevi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5864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@damianbenetucci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9510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@Luislaf1986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9153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@ezeecaastroo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50456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90A146-769D-4E6A-BA6D-79CEF5C04F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12899927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EE0B2-77E1-41CA-B697-CFDD5B2A1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EE192D-8B82-43E0-9619-88B51D8EB9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27651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9386820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405750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393647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8936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@Fede_Casla1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7338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@akdbojobobo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5671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@mysa_macarena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1940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@nahuimasri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9050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@HernanSCastillo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548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@Julio87344674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6996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@CamloAndrs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211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@estebanschwind1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8937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@JereGranaatee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4752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@FloorMendez32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53201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4CE7A0-E38B-445B-9E39-734738F306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442873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55136-950A-4C54-A29A-B16D6900C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309C3D8-B221-4D6C-8A50-8DBABEA69B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236960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6859E2-F0CC-4A25-BD10-8C103B8F1A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8252CA-86A8-4B09-BADA-DE11361F0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49433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0DB54-CAFF-449E-8B5C-8BC6FC1D5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D84B85-6108-49E8-BCF8-0DADB75CB9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66791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70851355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093968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52175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91028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154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@TNTSportsLA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@angelramirez350 - 2018-01-15 23:44:10</a:t>
                      </a:r>
                      <a:r>
                        <a:rPr lang="es-ES" sz="1000"/>
                        <a:t>
@TNTSportsLA Como se dice larrondo en catalan?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8177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@TNTSportsLA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@JavierSprang - 2018-01-15 19:39:20</a:t>
                      </a:r>
                      <a:r>
                        <a:rPr lang="en-US" sz="1000"/>
                        <a:t>
@TNTSportsLA Cuantos votos faltan aun?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1876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@TNTSportsLA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@Mateomaipu - 2018-01-15 19:11:11</a:t>
                      </a:r>
                      <a:r>
                        <a:rPr lang="es-ES" sz="1000"/>
                        <a:t>
@TNTSportsLA Deseo de la gente? Deseo del periodismo de mierda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01/17/2018 15:29:14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4025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@TNTSportsLA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@Hachita - 2018-01-15 19:01:36</a:t>
                      </a:r>
                      <a:r>
                        <a:rPr lang="es-ES" sz="1000"/>
                        <a:t>
Coudet manifestó en @TNTSportsLA "me gusta Centurión. A qué técnico no podría gustarle? Si tengo que hacerlo, voy a… https://t.co/YVFcXPhQwf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575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@TNTSportsLA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@kevin_allende - 2018-01-15 18:23:22</a:t>
                      </a:r>
                      <a:r>
                        <a:rPr lang="en-US" sz="1000"/>
                        <a:t>
@TNTSportsLA Y la belgranoooooooo?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7258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@TNTSportsLA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@MaldonadoMiki - 2018-01-15 18:16:22</a:t>
                      </a:r>
                      <a:r>
                        <a:rPr lang="en-US" sz="1000"/>
                        <a:t>
@TNTSportsLA Pretemporada? 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2545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@TNTSportsLA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@36laplata - 2018-01-15 18:05:25</a:t>
                      </a:r>
                      <a:r>
                        <a:rPr lang="es-ES" sz="1000"/>
                        <a:t>
@TNTSportsLA Andujar? Muchachos manden alguien a cubrir a la plata (son solo 60 kms) y no levanten fruta. Al que no… https://t.co/XOj6JHTfmF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01/18/2018 19:10:24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4302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@TNTSportsLA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@nndesabato - 2018-01-15 17:22:01</a:t>
                      </a:r>
                      <a:r>
                        <a:rPr lang="es-ES" sz="1000"/>
                        <a:t>
@TNTSportsLA El partido de #RacingTemperley los transmiten por el pack o fox comun? Gracias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807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@TNTSportsLA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@marcelitus2012 - 2018-01-15 16:31:46</a:t>
                      </a:r>
                      <a:r>
                        <a:rPr lang="en-US" sz="1000"/>
                        <a:t>
@TNTSportsLA Este post es joda, no???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215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@TNTSportsLA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@Danizappino - 2018-01-15 16:02:49</a:t>
                      </a:r>
                      <a:r>
                        <a:rPr lang="es-ES" sz="1000"/>
                        <a:t>
@TNTSportsLA Le va conseguir de la buena así queda Dúracel otra ves?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30239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6F58CF-AFD0-479C-9875-402E131BA8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17800603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1254</Words>
  <Application>Microsoft Office PowerPoint</Application>
  <PresentationFormat>On-screen Show (4:3)</PresentationFormat>
  <Paragraphs>472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quintly_template</vt:lpstr>
      <vt:lpstr>Reporte Twitter</vt:lpstr>
      <vt:lpstr>Twitter Key Metrics Table</vt:lpstr>
      <vt:lpstr>Twitter Key Metrics Radar</vt:lpstr>
      <vt:lpstr>Twitter Followers Total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2018-01-22T12:29:40Z</dcterms:created>
  <dcterms:modified xsi:type="dcterms:W3CDTF">2018-01-22T12:30:30Z</dcterms:modified>
</cp:coreProperties>
</file>