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43077</c:v>
                </c:pt>
                <c:pt idx="1">
                  <c:v>43078</c:v>
                </c:pt>
                <c:pt idx="2">
                  <c:v>43079</c:v>
                </c:pt>
                <c:pt idx="3">
                  <c:v>43080</c:v>
                </c:pt>
                <c:pt idx="4">
                  <c:v>43081</c:v>
                </c:pt>
                <c:pt idx="5">
                  <c:v>43082</c:v>
                </c:pt>
                <c:pt idx="6">
                  <c:v>43083</c:v>
                </c:pt>
                <c:pt idx="7">
                  <c:v>43084</c:v>
                </c:pt>
                <c:pt idx="8">
                  <c:v>43085</c:v>
                </c:pt>
                <c:pt idx="9">
                  <c:v>43086</c:v>
                </c:pt>
                <c:pt idx="10">
                  <c:v>43087</c:v>
                </c:pt>
                <c:pt idx="11">
                  <c:v>43088</c:v>
                </c:pt>
                <c:pt idx="12">
                  <c:v>43089</c:v>
                </c:pt>
                <c:pt idx="13">
                  <c:v>43090</c:v>
                </c:pt>
                <c:pt idx="14">
                  <c:v>43091</c:v>
                </c:pt>
                <c:pt idx="15">
                  <c:v>43092</c:v>
                </c:pt>
                <c:pt idx="16">
                  <c:v>43093</c:v>
                </c:pt>
                <c:pt idx="17">
                  <c:v>43094</c:v>
                </c:pt>
                <c:pt idx="18">
                  <c:v>43095</c:v>
                </c:pt>
                <c:pt idx="19">
                  <c:v>43096</c:v>
                </c:pt>
                <c:pt idx="20">
                  <c:v>43097</c:v>
                </c:pt>
                <c:pt idx="21">
                  <c:v>43098</c:v>
                </c:pt>
                <c:pt idx="22">
                  <c:v>43099</c:v>
                </c:pt>
                <c:pt idx="23">
                  <c:v>43100</c:v>
                </c:pt>
                <c:pt idx="24">
                  <c:v>43101</c:v>
                </c:pt>
                <c:pt idx="25">
                  <c:v>43102</c:v>
                </c:pt>
                <c:pt idx="26">
                  <c:v>43103</c:v>
                </c:pt>
                <c:pt idx="27">
                  <c:v>43104</c:v>
                </c:pt>
                <c:pt idx="28">
                  <c:v>43105</c:v>
                </c:pt>
                <c:pt idx="29">
                  <c:v>43106</c:v>
                </c:pt>
                <c:pt idx="30">
                  <c:v>43107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2518</c:v>
                </c:pt>
                <c:pt idx="1">
                  <c:v>2520</c:v>
                </c:pt>
                <c:pt idx="2">
                  <c:v>2522</c:v>
                </c:pt>
                <c:pt idx="3">
                  <c:v>2523</c:v>
                </c:pt>
                <c:pt idx="4">
                  <c:v>2525</c:v>
                </c:pt>
                <c:pt idx="5">
                  <c:v>2528</c:v>
                </c:pt>
                <c:pt idx="6">
                  <c:v>2529</c:v>
                </c:pt>
                <c:pt idx="7">
                  <c:v>2533</c:v>
                </c:pt>
                <c:pt idx="8">
                  <c:v>2535</c:v>
                </c:pt>
                <c:pt idx="9">
                  <c:v>2537</c:v>
                </c:pt>
                <c:pt idx="10">
                  <c:v>2538</c:v>
                </c:pt>
                <c:pt idx="11">
                  <c:v>2543</c:v>
                </c:pt>
                <c:pt idx="12">
                  <c:v>2543</c:v>
                </c:pt>
                <c:pt idx="13">
                  <c:v>2548</c:v>
                </c:pt>
                <c:pt idx="14">
                  <c:v>2552</c:v>
                </c:pt>
                <c:pt idx="15">
                  <c:v>2556</c:v>
                </c:pt>
                <c:pt idx="16">
                  <c:v>2557</c:v>
                </c:pt>
                <c:pt idx="17">
                  <c:v>2557</c:v>
                </c:pt>
                <c:pt idx="18">
                  <c:v>2559</c:v>
                </c:pt>
                <c:pt idx="19">
                  <c:v>2560</c:v>
                </c:pt>
                <c:pt idx="20">
                  <c:v>2563</c:v>
                </c:pt>
                <c:pt idx="21">
                  <c:v>2563</c:v>
                </c:pt>
                <c:pt idx="22">
                  <c:v>2567</c:v>
                </c:pt>
                <c:pt idx="23">
                  <c:v>2569</c:v>
                </c:pt>
                <c:pt idx="24">
                  <c:v>2569</c:v>
                </c:pt>
                <c:pt idx="25">
                  <c:v>2570</c:v>
                </c:pt>
                <c:pt idx="26">
                  <c:v>2572</c:v>
                </c:pt>
                <c:pt idx="27">
                  <c:v>2576</c:v>
                </c:pt>
                <c:pt idx="28">
                  <c:v>2578</c:v>
                </c:pt>
                <c:pt idx="29">
                  <c:v>2580</c:v>
                </c:pt>
                <c:pt idx="30">
                  <c:v>2581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51-46BC-9704-F2BF72C85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108288"/>
        <c:axId val="291110256"/>
      </c:lineChart>
      <c:dateAx>
        <c:axId val="29110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10256"/>
        <c:crosses val="autoZero"/>
        <c:auto val="1"/>
        <c:lblOffset val="100"/>
        <c:baseTimeUnit val="days"/>
      </c:dateAx>
      <c:valAx>
        <c:axId val="29111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0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F-4F44-8DAF-A130D4E01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7769624"/>
        <c:axId val="217863928"/>
      </c:radarChart>
      <c:catAx>
        <c:axId val="21776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863928"/>
        <c:crosses val="autoZero"/>
        <c:auto val="1"/>
        <c:lblAlgn val="ctr"/>
        <c:lblOffset val="100"/>
        <c:noMultiLvlLbl val="0"/>
      </c:catAx>
      <c:valAx>
        <c:axId val="21786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76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B3-4B70-9473-D8D6F38CE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031480"/>
        <c:axId val="217034760"/>
      </c:barChart>
      <c:catAx>
        <c:axId val="21703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034760"/>
        <c:crosses val="autoZero"/>
        <c:auto val="1"/>
        <c:lblAlgn val="ctr"/>
        <c:lblOffset val="100"/>
        <c:noMultiLvlLbl val="0"/>
      </c:catAx>
      <c:valAx>
        <c:axId val="21703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03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43077</c:v>
                </c:pt>
                <c:pt idx="1">
                  <c:v>43078</c:v>
                </c:pt>
                <c:pt idx="2">
                  <c:v>43079</c:v>
                </c:pt>
                <c:pt idx="3">
                  <c:v>43080</c:v>
                </c:pt>
                <c:pt idx="4">
                  <c:v>43081</c:v>
                </c:pt>
                <c:pt idx="5">
                  <c:v>43082</c:v>
                </c:pt>
                <c:pt idx="6">
                  <c:v>43083</c:v>
                </c:pt>
                <c:pt idx="7">
                  <c:v>43084</c:v>
                </c:pt>
                <c:pt idx="8">
                  <c:v>43085</c:v>
                </c:pt>
                <c:pt idx="9">
                  <c:v>43086</c:v>
                </c:pt>
                <c:pt idx="10">
                  <c:v>43087</c:v>
                </c:pt>
                <c:pt idx="11">
                  <c:v>43088</c:v>
                </c:pt>
                <c:pt idx="12">
                  <c:v>43089</c:v>
                </c:pt>
                <c:pt idx="13">
                  <c:v>43090</c:v>
                </c:pt>
                <c:pt idx="14">
                  <c:v>43091</c:v>
                </c:pt>
                <c:pt idx="15">
                  <c:v>43092</c:v>
                </c:pt>
                <c:pt idx="16">
                  <c:v>43093</c:v>
                </c:pt>
                <c:pt idx="17">
                  <c:v>43094</c:v>
                </c:pt>
                <c:pt idx="18">
                  <c:v>43095</c:v>
                </c:pt>
                <c:pt idx="19">
                  <c:v>43096</c:v>
                </c:pt>
                <c:pt idx="20">
                  <c:v>43097</c:v>
                </c:pt>
                <c:pt idx="21">
                  <c:v>43098</c:v>
                </c:pt>
                <c:pt idx="22">
                  <c:v>43099</c:v>
                </c:pt>
                <c:pt idx="23">
                  <c:v>43100</c:v>
                </c:pt>
                <c:pt idx="24">
                  <c:v>43101</c:v>
                </c:pt>
                <c:pt idx="25">
                  <c:v>43102</c:v>
                </c:pt>
                <c:pt idx="26">
                  <c:v>43103</c:v>
                </c:pt>
                <c:pt idx="27">
                  <c:v>43104</c:v>
                </c:pt>
                <c:pt idx="28">
                  <c:v>43105</c:v>
                </c:pt>
                <c:pt idx="29">
                  <c:v>43106</c:v>
                </c:pt>
                <c:pt idx="30">
                  <c:v>43107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193</c:v>
                </c:pt>
                <c:pt idx="1">
                  <c:v>193</c:v>
                </c:pt>
                <c:pt idx="2">
                  <c:v>193</c:v>
                </c:pt>
                <c:pt idx="3">
                  <c:v>193</c:v>
                </c:pt>
                <c:pt idx="4">
                  <c:v>193</c:v>
                </c:pt>
                <c:pt idx="5">
                  <c:v>193</c:v>
                </c:pt>
                <c:pt idx="6">
                  <c:v>193</c:v>
                </c:pt>
                <c:pt idx="7">
                  <c:v>193</c:v>
                </c:pt>
                <c:pt idx="8">
                  <c:v>193</c:v>
                </c:pt>
                <c:pt idx="9">
                  <c:v>193</c:v>
                </c:pt>
                <c:pt idx="10">
                  <c:v>193</c:v>
                </c:pt>
                <c:pt idx="11">
                  <c:v>193</c:v>
                </c:pt>
                <c:pt idx="12">
                  <c:v>193</c:v>
                </c:pt>
                <c:pt idx="13">
                  <c:v>193</c:v>
                </c:pt>
                <c:pt idx="14">
                  <c:v>193</c:v>
                </c:pt>
                <c:pt idx="15">
                  <c:v>193</c:v>
                </c:pt>
                <c:pt idx="16">
                  <c:v>193</c:v>
                </c:pt>
                <c:pt idx="17">
                  <c:v>193</c:v>
                </c:pt>
                <c:pt idx="18">
                  <c:v>193</c:v>
                </c:pt>
                <c:pt idx="19">
                  <c:v>193</c:v>
                </c:pt>
                <c:pt idx="20">
                  <c:v>193</c:v>
                </c:pt>
                <c:pt idx="21">
                  <c:v>193</c:v>
                </c:pt>
                <c:pt idx="22">
                  <c:v>193</c:v>
                </c:pt>
                <c:pt idx="23">
                  <c:v>193</c:v>
                </c:pt>
                <c:pt idx="24">
                  <c:v>193</c:v>
                </c:pt>
                <c:pt idx="25">
                  <c:v>193</c:v>
                </c:pt>
                <c:pt idx="26">
                  <c:v>193</c:v>
                </c:pt>
                <c:pt idx="27">
                  <c:v>193</c:v>
                </c:pt>
                <c:pt idx="28">
                  <c:v>193</c:v>
                </c:pt>
                <c:pt idx="29">
                  <c:v>193</c:v>
                </c:pt>
                <c:pt idx="30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35-4FF7-8CB5-47C112682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273272"/>
        <c:axId val="294278848"/>
      </c:lineChart>
      <c:dateAx>
        <c:axId val="294273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78848"/>
        <c:crosses val="autoZero"/>
        <c:auto val="1"/>
        <c:lblOffset val="100"/>
        <c:baseTimeUnit val="days"/>
      </c:dateAx>
      <c:valAx>
        <c:axId val="29427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7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43077</c:v>
                </c:pt>
                <c:pt idx="1">
                  <c:v>43078</c:v>
                </c:pt>
                <c:pt idx="2">
                  <c:v>43079</c:v>
                </c:pt>
                <c:pt idx="3">
                  <c:v>43080</c:v>
                </c:pt>
                <c:pt idx="4">
                  <c:v>43081</c:v>
                </c:pt>
                <c:pt idx="5">
                  <c:v>43082</c:v>
                </c:pt>
                <c:pt idx="6">
                  <c:v>43083</c:v>
                </c:pt>
                <c:pt idx="7">
                  <c:v>43084</c:v>
                </c:pt>
                <c:pt idx="8">
                  <c:v>43085</c:v>
                </c:pt>
                <c:pt idx="9">
                  <c:v>43086</c:v>
                </c:pt>
                <c:pt idx="10">
                  <c:v>43087</c:v>
                </c:pt>
                <c:pt idx="11">
                  <c:v>43088</c:v>
                </c:pt>
                <c:pt idx="12">
                  <c:v>43089</c:v>
                </c:pt>
                <c:pt idx="13">
                  <c:v>43090</c:v>
                </c:pt>
                <c:pt idx="14">
                  <c:v>43091</c:v>
                </c:pt>
                <c:pt idx="15">
                  <c:v>43092</c:v>
                </c:pt>
                <c:pt idx="16">
                  <c:v>43093</c:v>
                </c:pt>
                <c:pt idx="17">
                  <c:v>43094</c:v>
                </c:pt>
                <c:pt idx="18">
                  <c:v>43095</c:v>
                </c:pt>
                <c:pt idx="19">
                  <c:v>43096</c:v>
                </c:pt>
                <c:pt idx="20">
                  <c:v>43097</c:v>
                </c:pt>
                <c:pt idx="21">
                  <c:v>43098</c:v>
                </c:pt>
                <c:pt idx="22">
                  <c:v>43099</c:v>
                </c:pt>
                <c:pt idx="23">
                  <c:v>43100</c:v>
                </c:pt>
                <c:pt idx="24">
                  <c:v>43101</c:v>
                </c:pt>
                <c:pt idx="25">
                  <c:v>43102</c:v>
                </c:pt>
                <c:pt idx="26">
                  <c:v>43103</c:v>
                </c:pt>
                <c:pt idx="27">
                  <c:v>43104</c:v>
                </c:pt>
                <c:pt idx="28">
                  <c:v>43105</c:v>
                </c:pt>
                <c:pt idx="29">
                  <c:v>43106</c:v>
                </c:pt>
                <c:pt idx="30">
                  <c:v>43107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2870442</c:v>
                </c:pt>
                <c:pt idx="1">
                  <c:v>2870872</c:v>
                </c:pt>
                <c:pt idx="2">
                  <c:v>2871156</c:v>
                </c:pt>
                <c:pt idx="3">
                  <c:v>2871390</c:v>
                </c:pt>
                <c:pt idx="4">
                  <c:v>2871886</c:v>
                </c:pt>
                <c:pt idx="5">
                  <c:v>2872355</c:v>
                </c:pt>
                <c:pt idx="6">
                  <c:v>2872751</c:v>
                </c:pt>
                <c:pt idx="7">
                  <c:v>2873226</c:v>
                </c:pt>
                <c:pt idx="8">
                  <c:v>2873738</c:v>
                </c:pt>
                <c:pt idx="9">
                  <c:v>2874071</c:v>
                </c:pt>
                <c:pt idx="10">
                  <c:v>2874291</c:v>
                </c:pt>
                <c:pt idx="11">
                  <c:v>2874757</c:v>
                </c:pt>
                <c:pt idx="12">
                  <c:v>2875246</c:v>
                </c:pt>
                <c:pt idx="13">
                  <c:v>2875851</c:v>
                </c:pt>
                <c:pt idx="14">
                  <c:v>2876251</c:v>
                </c:pt>
                <c:pt idx="15">
                  <c:v>2876741</c:v>
                </c:pt>
                <c:pt idx="16">
                  <c:v>2877005</c:v>
                </c:pt>
                <c:pt idx="17">
                  <c:v>2877274</c:v>
                </c:pt>
                <c:pt idx="18">
                  <c:v>2877533</c:v>
                </c:pt>
                <c:pt idx="19">
                  <c:v>2877936</c:v>
                </c:pt>
                <c:pt idx="20">
                  <c:v>2878414</c:v>
                </c:pt>
                <c:pt idx="21">
                  <c:v>2878907</c:v>
                </c:pt>
                <c:pt idx="22">
                  <c:v>2879399</c:v>
                </c:pt>
                <c:pt idx="23">
                  <c:v>2879999</c:v>
                </c:pt>
                <c:pt idx="24">
                  <c:v>2880344</c:v>
                </c:pt>
                <c:pt idx="25">
                  <c:v>2880544</c:v>
                </c:pt>
                <c:pt idx="26">
                  <c:v>2880981</c:v>
                </c:pt>
                <c:pt idx="27">
                  <c:v>2881485</c:v>
                </c:pt>
                <c:pt idx="28">
                  <c:v>2882181</c:v>
                </c:pt>
                <c:pt idx="29">
                  <c:v>2882698</c:v>
                </c:pt>
                <c:pt idx="30">
                  <c:v>2882977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98-4648-A667-3AFFD5C02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278520"/>
        <c:axId val="294279504"/>
      </c:lineChart>
      <c:dateAx>
        <c:axId val="294278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79504"/>
        <c:crosses val="autoZero"/>
        <c:auto val="1"/>
        <c:lblOffset val="100"/>
        <c:baseTimeUnit val="days"/>
      </c:dateAx>
      <c:valAx>
        <c:axId val="29427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7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43077</c:v>
                </c:pt>
                <c:pt idx="1">
                  <c:v>43078</c:v>
                </c:pt>
                <c:pt idx="2">
                  <c:v>43079</c:v>
                </c:pt>
                <c:pt idx="3">
                  <c:v>43080</c:v>
                </c:pt>
                <c:pt idx="4">
                  <c:v>43081</c:v>
                </c:pt>
                <c:pt idx="5">
                  <c:v>43082</c:v>
                </c:pt>
                <c:pt idx="6">
                  <c:v>43083</c:v>
                </c:pt>
                <c:pt idx="7">
                  <c:v>43084</c:v>
                </c:pt>
                <c:pt idx="8">
                  <c:v>43085</c:v>
                </c:pt>
                <c:pt idx="9">
                  <c:v>43086</c:v>
                </c:pt>
                <c:pt idx="10">
                  <c:v>43087</c:v>
                </c:pt>
                <c:pt idx="11">
                  <c:v>43088</c:v>
                </c:pt>
                <c:pt idx="12">
                  <c:v>43089</c:v>
                </c:pt>
                <c:pt idx="13">
                  <c:v>43090</c:v>
                </c:pt>
                <c:pt idx="14">
                  <c:v>43091</c:v>
                </c:pt>
                <c:pt idx="15">
                  <c:v>43092</c:v>
                </c:pt>
                <c:pt idx="16">
                  <c:v>43093</c:v>
                </c:pt>
                <c:pt idx="17">
                  <c:v>43094</c:v>
                </c:pt>
                <c:pt idx="18">
                  <c:v>43095</c:v>
                </c:pt>
                <c:pt idx="19">
                  <c:v>43096</c:v>
                </c:pt>
                <c:pt idx="20">
                  <c:v>43097</c:v>
                </c:pt>
                <c:pt idx="21">
                  <c:v>43098</c:v>
                </c:pt>
                <c:pt idx="22">
                  <c:v>43099</c:v>
                </c:pt>
                <c:pt idx="23">
                  <c:v>43100</c:v>
                </c:pt>
                <c:pt idx="24">
                  <c:v>43101</c:v>
                </c:pt>
                <c:pt idx="25">
                  <c:v>43102</c:v>
                </c:pt>
                <c:pt idx="26">
                  <c:v>43103</c:v>
                </c:pt>
                <c:pt idx="27">
                  <c:v>43104</c:v>
                </c:pt>
                <c:pt idx="28">
                  <c:v>43105</c:v>
                </c:pt>
                <c:pt idx="29">
                  <c:v>43106</c:v>
                </c:pt>
                <c:pt idx="30">
                  <c:v>43107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375</c:v>
                </c:pt>
                <c:pt idx="1">
                  <c:v>436</c:v>
                </c:pt>
                <c:pt idx="2">
                  <c:v>311</c:v>
                </c:pt>
                <c:pt idx="3">
                  <c:v>262</c:v>
                </c:pt>
                <c:pt idx="4">
                  <c:v>405</c:v>
                </c:pt>
                <c:pt idx="5">
                  <c:v>477</c:v>
                </c:pt>
                <c:pt idx="6">
                  <c:v>430</c:v>
                </c:pt>
                <c:pt idx="7">
                  <c:v>456</c:v>
                </c:pt>
                <c:pt idx="8">
                  <c:v>523</c:v>
                </c:pt>
                <c:pt idx="9">
                  <c:v>358</c:v>
                </c:pt>
                <c:pt idx="10">
                  <c:v>240</c:v>
                </c:pt>
                <c:pt idx="11">
                  <c:v>423</c:v>
                </c:pt>
                <c:pt idx="12">
                  <c:v>416</c:v>
                </c:pt>
                <c:pt idx="13">
                  <c:v>630</c:v>
                </c:pt>
                <c:pt idx="14">
                  <c:v>465</c:v>
                </c:pt>
                <c:pt idx="15">
                  <c:v>390</c:v>
                </c:pt>
                <c:pt idx="16">
                  <c:v>363</c:v>
                </c:pt>
                <c:pt idx="17">
                  <c:v>316</c:v>
                </c:pt>
                <c:pt idx="18">
                  <c:v>231</c:v>
                </c:pt>
                <c:pt idx="19">
                  <c:v>342</c:v>
                </c:pt>
                <c:pt idx="20">
                  <c:v>484</c:v>
                </c:pt>
                <c:pt idx="21">
                  <c:v>466</c:v>
                </c:pt>
                <c:pt idx="22">
                  <c:v>534</c:v>
                </c:pt>
                <c:pt idx="23">
                  <c:v>538</c:v>
                </c:pt>
                <c:pt idx="24">
                  <c:v>476</c:v>
                </c:pt>
                <c:pt idx="25">
                  <c:v>156</c:v>
                </c:pt>
                <c:pt idx="26">
                  <c:v>446</c:v>
                </c:pt>
                <c:pt idx="27">
                  <c:v>429</c:v>
                </c:pt>
                <c:pt idx="28">
                  <c:v>653</c:v>
                </c:pt>
                <c:pt idx="29">
                  <c:v>595</c:v>
                </c:pt>
                <c:pt idx="30">
                  <c:v>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FE-4202-BB38-6FB809113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653248"/>
        <c:axId val="294650296"/>
      </c:lineChart>
      <c:dateAx>
        <c:axId val="294653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50296"/>
        <c:crosses val="autoZero"/>
        <c:auto val="1"/>
        <c:lblOffset val="100"/>
        <c:baseTimeUnit val="days"/>
      </c:dateAx>
      <c:valAx>
        <c:axId val="29465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5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43077</c:v>
                </c:pt>
                <c:pt idx="1">
                  <c:v>43078</c:v>
                </c:pt>
                <c:pt idx="2">
                  <c:v>43079</c:v>
                </c:pt>
                <c:pt idx="3">
                  <c:v>43080</c:v>
                </c:pt>
                <c:pt idx="4">
                  <c:v>43081</c:v>
                </c:pt>
                <c:pt idx="5">
                  <c:v>43082</c:v>
                </c:pt>
                <c:pt idx="6">
                  <c:v>43083</c:v>
                </c:pt>
                <c:pt idx="7">
                  <c:v>43084</c:v>
                </c:pt>
                <c:pt idx="8">
                  <c:v>43085</c:v>
                </c:pt>
                <c:pt idx="9">
                  <c:v>43086</c:v>
                </c:pt>
                <c:pt idx="10">
                  <c:v>43087</c:v>
                </c:pt>
                <c:pt idx="11">
                  <c:v>43088</c:v>
                </c:pt>
                <c:pt idx="12">
                  <c:v>43089</c:v>
                </c:pt>
                <c:pt idx="13">
                  <c:v>43090</c:v>
                </c:pt>
                <c:pt idx="14">
                  <c:v>43091</c:v>
                </c:pt>
                <c:pt idx="15">
                  <c:v>43092</c:v>
                </c:pt>
                <c:pt idx="16">
                  <c:v>43093</c:v>
                </c:pt>
                <c:pt idx="17">
                  <c:v>43094</c:v>
                </c:pt>
                <c:pt idx="18">
                  <c:v>43095</c:v>
                </c:pt>
                <c:pt idx="19">
                  <c:v>43096</c:v>
                </c:pt>
                <c:pt idx="20">
                  <c:v>43097</c:v>
                </c:pt>
                <c:pt idx="21">
                  <c:v>43098</c:v>
                </c:pt>
                <c:pt idx="22">
                  <c:v>43099</c:v>
                </c:pt>
                <c:pt idx="23">
                  <c:v>43100</c:v>
                </c:pt>
                <c:pt idx="24">
                  <c:v>43101</c:v>
                </c:pt>
                <c:pt idx="25">
                  <c:v>43102</c:v>
                </c:pt>
                <c:pt idx="26">
                  <c:v>43103</c:v>
                </c:pt>
                <c:pt idx="27">
                  <c:v>43104</c:v>
                </c:pt>
                <c:pt idx="28">
                  <c:v>43105</c:v>
                </c:pt>
                <c:pt idx="29">
                  <c:v>43106</c:v>
                </c:pt>
                <c:pt idx="30">
                  <c:v>43107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1.8564000000000001</c:v>
                </c:pt>
                <c:pt idx="1">
                  <c:v>2.1583999999999999</c:v>
                </c:pt>
                <c:pt idx="2">
                  <c:v>1.5396000000000001</c:v>
                </c:pt>
                <c:pt idx="3">
                  <c:v>1.2969999999999999</c:v>
                </c:pt>
                <c:pt idx="4">
                  <c:v>2.0049999999999999</c:v>
                </c:pt>
                <c:pt idx="5">
                  <c:v>2.3614000000000002</c:v>
                </c:pt>
                <c:pt idx="6">
                  <c:v>2.1286999999999998</c:v>
                </c:pt>
                <c:pt idx="7">
                  <c:v>2.2574000000000001</c:v>
                </c:pt>
                <c:pt idx="8">
                  <c:v>2.5891000000000002</c:v>
                </c:pt>
                <c:pt idx="9">
                  <c:v>1.7723</c:v>
                </c:pt>
                <c:pt idx="10">
                  <c:v>1.1880999999999999</c:v>
                </c:pt>
                <c:pt idx="11">
                  <c:v>2.0941000000000001</c:v>
                </c:pt>
                <c:pt idx="12">
                  <c:v>2.0594000000000001</c:v>
                </c:pt>
                <c:pt idx="13">
                  <c:v>3.1187999999999998</c:v>
                </c:pt>
                <c:pt idx="14">
                  <c:v>2.302</c:v>
                </c:pt>
                <c:pt idx="15">
                  <c:v>1.9307000000000001</c:v>
                </c:pt>
                <c:pt idx="16">
                  <c:v>1.7969999999999999</c:v>
                </c:pt>
                <c:pt idx="17">
                  <c:v>1.5644</c:v>
                </c:pt>
                <c:pt idx="18">
                  <c:v>1.1435999999999999</c:v>
                </c:pt>
                <c:pt idx="19">
                  <c:v>1.6931</c:v>
                </c:pt>
                <c:pt idx="20">
                  <c:v>2.3959999999999999</c:v>
                </c:pt>
                <c:pt idx="21">
                  <c:v>2.3069000000000002</c:v>
                </c:pt>
                <c:pt idx="22">
                  <c:v>2.6436000000000002</c:v>
                </c:pt>
                <c:pt idx="23">
                  <c:v>2.6634000000000002</c:v>
                </c:pt>
                <c:pt idx="24">
                  <c:v>2.3563999999999998</c:v>
                </c:pt>
                <c:pt idx="25">
                  <c:v>0.77229999999999999</c:v>
                </c:pt>
                <c:pt idx="26">
                  <c:v>2.2079</c:v>
                </c:pt>
                <c:pt idx="27">
                  <c:v>2.1238000000000001</c:v>
                </c:pt>
                <c:pt idx="28">
                  <c:v>3.2326999999999999</c:v>
                </c:pt>
                <c:pt idx="29">
                  <c:v>2.9455</c:v>
                </c:pt>
                <c:pt idx="30">
                  <c:v>1.2425999999999999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16-44D3-8D87-DDEDAB62E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52200"/>
        <c:axId val="294845968"/>
      </c:lineChart>
      <c:dateAx>
        <c:axId val="294852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45968"/>
        <c:crosses val="autoZero"/>
        <c:auto val="1"/>
        <c:lblOffset val="100"/>
        <c:baseTimeUnit val="days"/>
      </c:dateAx>
      <c:valAx>
        <c:axId val="29484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5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43077</c:v>
                </c:pt>
                <c:pt idx="1">
                  <c:v>43078</c:v>
                </c:pt>
                <c:pt idx="2">
                  <c:v>43079</c:v>
                </c:pt>
                <c:pt idx="3">
                  <c:v>43080</c:v>
                </c:pt>
                <c:pt idx="4">
                  <c:v>43081</c:v>
                </c:pt>
                <c:pt idx="5">
                  <c:v>43082</c:v>
                </c:pt>
                <c:pt idx="6">
                  <c:v>43083</c:v>
                </c:pt>
                <c:pt idx="7">
                  <c:v>43084</c:v>
                </c:pt>
                <c:pt idx="8">
                  <c:v>43085</c:v>
                </c:pt>
                <c:pt idx="9">
                  <c:v>43086</c:v>
                </c:pt>
                <c:pt idx="10">
                  <c:v>43087</c:v>
                </c:pt>
                <c:pt idx="11">
                  <c:v>43088</c:v>
                </c:pt>
                <c:pt idx="12">
                  <c:v>43089</c:v>
                </c:pt>
                <c:pt idx="13">
                  <c:v>43090</c:v>
                </c:pt>
                <c:pt idx="14">
                  <c:v>43091</c:v>
                </c:pt>
                <c:pt idx="15">
                  <c:v>43092</c:v>
                </c:pt>
                <c:pt idx="16">
                  <c:v>43093</c:v>
                </c:pt>
                <c:pt idx="17">
                  <c:v>43094</c:v>
                </c:pt>
                <c:pt idx="18">
                  <c:v>43095</c:v>
                </c:pt>
                <c:pt idx="19">
                  <c:v>43096</c:v>
                </c:pt>
                <c:pt idx="20">
                  <c:v>43097</c:v>
                </c:pt>
                <c:pt idx="21">
                  <c:v>43098</c:v>
                </c:pt>
                <c:pt idx="22">
                  <c:v>43099</c:v>
                </c:pt>
                <c:pt idx="23">
                  <c:v>43100</c:v>
                </c:pt>
                <c:pt idx="24">
                  <c:v>43101</c:v>
                </c:pt>
                <c:pt idx="25">
                  <c:v>43102</c:v>
                </c:pt>
                <c:pt idx="26">
                  <c:v>43103</c:v>
                </c:pt>
                <c:pt idx="27">
                  <c:v>43104</c:v>
                </c:pt>
                <c:pt idx="28">
                  <c:v>43105</c:v>
                </c:pt>
                <c:pt idx="29">
                  <c:v>43106</c:v>
                </c:pt>
                <c:pt idx="30">
                  <c:v>43107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3.9745627980922002E-2</c:v>
                </c:pt>
                <c:pt idx="1">
                  <c:v>0</c:v>
                </c:pt>
                <c:pt idx="2">
                  <c:v>0.11900039666799</c:v>
                </c:pt>
                <c:pt idx="3">
                  <c:v>3.9651070578906003E-2</c:v>
                </c:pt>
                <c:pt idx="4">
                  <c:v>0.19809825673534001</c:v>
                </c:pt>
                <c:pt idx="5">
                  <c:v>0</c:v>
                </c:pt>
                <c:pt idx="6">
                  <c:v>7.9113924050633E-2</c:v>
                </c:pt>
                <c:pt idx="7">
                  <c:v>0.11853022520743001</c:v>
                </c:pt>
                <c:pt idx="8">
                  <c:v>0</c:v>
                </c:pt>
                <c:pt idx="9">
                  <c:v>3.9432176656151001E-2</c:v>
                </c:pt>
                <c:pt idx="10">
                  <c:v>0.23649980291683001</c:v>
                </c:pt>
                <c:pt idx="11">
                  <c:v>0.23622047244093999</c:v>
                </c:pt>
                <c:pt idx="12">
                  <c:v>7.8647267007471003E-2</c:v>
                </c:pt>
                <c:pt idx="13">
                  <c:v>3.9292730844793997E-2</c:v>
                </c:pt>
                <c:pt idx="14">
                  <c:v>3.9215686274509998E-2</c:v>
                </c:pt>
                <c:pt idx="15">
                  <c:v>-7.8308535630383994E-2</c:v>
                </c:pt>
                <c:pt idx="16">
                  <c:v>0</c:v>
                </c:pt>
                <c:pt idx="17">
                  <c:v>3.9108330074306002E-2</c:v>
                </c:pt>
                <c:pt idx="18">
                  <c:v>7.8186082877248E-2</c:v>
                </c:pt>
                <c:pt idx="19">
                  <c:v>3.9077764751856002E-2</c:v>
                </c:pt>
                <c:pt idx="20">
                  <c:v>0.11714174150722</c:v>
                </c:pt>
                <c:pt idx="21">
                  <c:v>0</c:v>
                </c:pt>
                <c:pt idx="22">
                  <c:v>7.7972709551656999E-2</c:v>
                </c:pt>
                <c:pt idx="23">
                  <c:v>3.8940809968847002E-2</c:v>
                </c:pt>
                <c:pt idx="24">
                  <c:v>0.11677695601401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3.8804811796663001E-2</c:v>
                </c:pt>
                <c:pt idx="29">
                  <c:v>0</c:v>
                </c:pt>
                <c:pt idx="30">
                  <c:v>7.7519379844961003E-2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F4-413E-B414-EC1810455C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48592"/>
        <c:axId val="294849576"/>
      </c:lineChart>
      <c:dateAx>
        <c:axId val="294848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49576"/>
        <c:crosses val="autoZero"/>
        <c:auto val="1"/>
        <c:lblOffset val="100"/>
        <c:baseTimeUnit val="days"/>
      </c:dateAx>
      <c:valAx>
        <c:axId val="29484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4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43077</c:v>
                </c:pt>
                <c:pt idx="1">
                  <c:v>43078</c:v>
                </c:pt>
                <c:pt idx="2">
                  <c:v>43079</c:v>
                </c:pt>
                <c:pt idx="3">
                  <c:v>43080</c:v>
                </c:pt>
                <c:pt idx="4">
                  <c:v>43081</c:v>
                </c:pt>
                <c:pt idx="5">
                  <c:v>43082</c:v>
                </c:pt>
                <c:pt idx="6">
                  <c:v>43083</c:v>
                </c:pt>
                <c:pt idx="7">
                  <c:v>43084</c:v>
                </c:pt>
                <c:pt idx="8">
                  <c:v>43085</c:v>
                </c:pt>
                <c:pt idx="9">
                  <c:v>43086</c:v>
                </c:pt>
                <c:pt idx="10">
                  <c:v>43087</c:v>
                </c:pt>
                <c:pt idx="11">
                  <c:v>43088</c:v>
                </c:pt>
                <c:pt idx="12">
                  <c:v>43089</c:v>
                </c:pt>
                <c:pt idx="13">
                  <c:v>43090</c:v>
                </c:pt>
                <c:pt idx="14">
                  <c:v>43091</c:v>
                </c:pt>
                <c:pt idx="15">
                  <c:v>43092</c:v>
                </c:pt>
                <c:pt idx="16">
                  <c:v>43093</c:v>
                </c:pt>
                <c:pt idx="17">
                  <c:v>43094</c:v>
                </c:pt>
                <c:pt idx="18">
                  <c:v>43095</c:v>
                </c:pt>
                <c:pt idx="19">
                  <c:v>43096</c:v>
                </c:pt>
                <c:pt idx="20">
                  <c:v>43097</c:v>
                </c:pt>
                <c:pt idx="21">
                  <c:v>43098</c:v>
                </c:pt>
                <c:pt idx="22">
                  <c:v>43099</c:v>
                </c:pt>
                <c:pt idx="23">
                  <c:v>43100</c:v>
                </c:pt>
                <c:pt idx="24">
                  <c:v>43101</c:v>
                </c:pt>
                <c:pt idx="25">
                  <c:v>43102</c:v>
                </c:pt>
                <c:pt idx="26">
                  <c:v>43103</c:v>
                </c:pt>
                <c:pt idx="27">
                  <c:v>43104</c:v>
                </c:pt>
                <c:pt idx="28">
                  <c:v>43105</c:v>
                </c:pt>
                <c:pt idx="29">
                  <c:v>43106</c:v>
                </c:pt>
                <c:pt idx="30">
                  <c:v>43107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5.0000000000000001E-3</c:v>
                </c:pt>
                <c:pt idx="1">
                  <c:v>0</c:v>
                </c:pt>
                <c:pt idx="2">
                  <c:v>1.49E-2</c:v>
                </c:pt>
                <c:pt idx="3">
                  <c:v>5.0000000000000001E-3</c:v>
                </c:pt>
                <c:pt idx="4">
                  <c:v>2.4799999999999999E-2</c:v>
                </c:pt>
                <c:pt idx="5">
                  <c:v>0</c:v>
                </c:pt>
                <c:pt idx="6">
                  <c:v>9.9000000000000008E-3</c:v>
                </c:pt>
                <c:pt idx="7">
                  <c:v>1.49E-2</c:v>
                </c:pt>
                <c:pt idx="8">
                  <c:v>0</c:v>
                </c:pt>
                <c:pt idx="9">
                  <c:v>5.0000000000000001E-3</c:v>
                </c:pt>
                <c:pt idx="10">
                  <c:v>2.9700000000000001E-2</c:v>
                </c:pt>
                <c:pt idx="11">
                  <c:v>2.9700000000000001E-2</c:v>
                </c:pt>
                <c:pt idx="12">
                  <c:v>9.9000000000000008E-3</c:v>
                </c:pt>
                <c:pt idx="13">
                  <c:v>5.0000000000000001E-3</c:v>
                </c:pt>
                <c:pt idx="14">
                  <c:v>5.0000000000000001E-3</c:v>
                </c:pt>
                <c:pt idx="15">
                  <c:v>-9.9000000000000008E-3</c:v>
                </c:pt>
                <c:pt idx="16">
                  <c:v>0</c:v>
                </c:pt>
                <c:pt idx="17">
                  <c:v>5.0000000000000001E-3</c:v>
                </c:pt>
                <c:pt idx="18">
                  <c:v>9.9000000000000008E-3</c:v>
                </c:pt>
                <c:pt idx="19">
                  <c:v>5.0000000000000001E-3</c:v>
                </c:pt>
                <c:pt idx="20">
                  <c:v>1.49E-2</c:v>
                </c:pt>
                <c:pt idx="21">
                  <c:v>0</c:v>
                </c:pt>
                <c:pt idx="22">
                  <c:v>9.9000000000000008E-3</c:v>
                </c:pt>
                <c:pt idx="23">
                  <c:v>5.0000000000000001E-3</c:v>
                </c:pt>
                <c:pt idx="24">
                  <c:v>1.49E-2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5.0000000000000001E-3</c:v>
                </c:pt>
                <c:pt idx="29">
                  <c:v>0</c:v>
                </c:pt>
                <c:pt idx="30">
                  <c:v>9.9000000000000008E-3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75-4FF2-B7E0-3D0C00E19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46624"/>
        <c:axId val="294856464"/>
      </c:lineChart>
      <c:dateAx>
        <c:axId val="294846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56464"/>
        <c:crosses val="autoZero"/>
        <c:auto val="1"/>
        <c:lblOffset val="100"/>
        <c:baseTimeUnit val="days"/>
      </c:dateAx>
      <c:valAx>
        <c:axId val="29485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4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7ACD-6BFE-41A7-8FDB-D383AACA19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E3D78D-0237-49D0-B9D6-C04F14C2A1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1177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7E585-5AA6-412E-92C5-7A9706D81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EC3848-F8B7-414B-AAC5-DBB0BAF1A9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3808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929FF-C092-4866-8CFB-2C6260843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F74AC-A784-48BD-8369-87DA227E4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325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078F9-9A59-4DDB-AFCB-FA8E63B2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2F2ED7-FA02-4EEC-96A3-3668AB290D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800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5122C-403C-49DC-A4DA-F74646E0F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EA97-344A-4E3B-8285-61C293ED0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93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7A25C-260B-4C96-8D07-F3796F9E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2A721-F6E8-4FA2-A15E-5F9A1906D6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168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526067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979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5443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889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684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496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60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4260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164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303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696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423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24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157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55823-BC40-4137-A829-891D25053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</p:spTree>
    <p:extLst>
      <p:ext uri="{BB962C8B-B14F-4D97-AF65-F5344CB8AC3E}">
        <p14:creationId xmlns:p14="http://schemas.microsoft.com/office/powerpoint/2010/main" val="1545761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96244-9E99-45DE-A408-6FC72A85F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280A92-21E0-4281-BABB-51CFD77373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5089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308ED-C2AB-408A-AA45-DCCAF572D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109F4-74DE-4F53-8083-AA3C32F82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660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433EA-260B-4764-8D2B-BD1563F4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8CFB3B-2406-4DA0-B0A9-1A72CE1F61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1943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297D2-CAE3-4D1E-B141-A574743F0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5F632-FAF6-481A-896E-3D30FAB03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24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AFD28-4127-49AD-9C7C-E5370C2E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EC6E9F-F4DF-43CC-8713-FC2E8EF305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9359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3CAED-ABCC-46F1-8F30-E6517FB30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07013-D683-4E5B-AD5E-B0FEAA38E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28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E7C06-5EB4-4EE8-8C49-4AB3474DF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3ADB31-B181-4447-84E9-ABA69CAC84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6449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06F92-741E-42F1-81A3-34EFD0252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673E8-FDC6-40CF-AC98-33F558F29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987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CCC55-2D5C-4084-A384-C9203D20B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31AD6A-047C-46A4-ADA1-6ADA0D2F32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155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69D9C-4236-47E7-9D4D-448F587F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06279-3168-4D84-869B-61CEB678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921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B3303-A838-4B2F-BF52-4AEA9C43D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618603-234C-407A-A51E-10A4E3D5C4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9735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4BD52-8714-4FE3-B254-4D139302B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B17B7-68E4-4F6C-9982-9B3B68753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6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5D39-685C-4188-AC95-9573A32D3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91CAFA-D261-46E5-8477-D4EAB0EB15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9154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6BAAE-6651-448F-AA24-7901441B7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12/08/2017 - 01/07/2018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DBDA1-EC10-41EB-A351-B64023874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226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2018-01-16T11:01:55Z</dcterms:created>
  <dcterms:modified xsi:type="dcterms:W3CDTF">2018-01-16T11:02:19Z</dcterms:modified>
</cp:coreProperties>
</file>