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0.24633123689726999</c:v>
                </c:pt>
                <c:pt idx="2">
                  <c:v>0.16666666666666999</c:v>
                </c:pt>
                <c:pt idx="3">
                  <c:v>0.19161056447437</c:v>
                </c:pt>
                <c:pt idx="4">
                  <c:v>0.19107622392067999</c:v>
                </c:pt>
                <c:pt idx="5">
                  <c:v>0.16460905349794</c:v>
                </c:pt>
                <c:pt idx="6">
                  <c:v>0.12785107906311</c:v>
                </c:pt>
                <c:pt idx="7">
                  <c:v>0.15257857796765001</c:v>
                </c:pt>
                <c:pt idx="8">
                  <c:v>7.0893255013165998E-2</c:v>
                </c:pt>
                <c:pt idx="9">
                  <c:v>0.2322763078166</c:v>
                </c:pt>
                <c:pt idx="10">
                  <c:v>0.14615462150993</c:v>
                </c:pt>
                <c:pt idx="11">
                  <c:v>0.16348088531186999</c:v>
                </c:pt>
                <c:pt idx="12">
                  <c:v>0.12054244098443</c:v>
                </c:pt>
                <c:pt idx="13">
                  <c:v>5.6837178201270003E-2</c:v>
                </c:pt>
                <c:pt idx="14">
                  <c:v>0.1202163895011</c:v>
                </c:pt>
                <c:pt idx="15">
                  <c:v>0.17524534348087001</c:v>
                </c:pt>
                <c:pt idx="16">
                  <c:v>8.0032012805121996E-2</c:v>
                </c:pt>
                <c:pt idx="17">
                  <c:v>0.15647889199626999</c:v>
                </c:pt>
                <c:pt idx="18">
                  <c:v>6.9811508925900004E-2</c:v>
                </c:pt>
                <c:pt idx="19">
                  <c:v>5.9760956175299002E-2</c:v>
                </c:pt>
                <c:pt idx="20">
                  <c:v>0.54644808743169004</c:v>
                </c:pt>
                <c:pt idx="21">
                  <c:v>0.17033075856605001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AF-465C-AD91-92236AB95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49600"/>
        <c:axId val="288348616"/>
      </c:lineChart>
      <c:dateAx>
        <c:axId val="28834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8616"/>
        <c:crosses val="autoZero"/>
        <c:auto val="1"/>
        <c:lblOffset val="100"/>
        <c:baseTimeUnit val="days"/>
      </c:dateAx>
      <c:valAx>
        <c:axId val="28834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3</c:v>
                </c:pt>
                <c:pt idx="1">
                  <c:v>8</c:v>
                </c:pt>
                <c:pt idx="2">
                  <c:v>9</c:v>
                </c:pt>
                <c:pt idx="3">
                  <c:v>20</c:v>
                </c:pt>
                <c:pt idx="4">
                  <c:v>20</c:v>
                </c:pt>
                <c:pt idx="5">
                  <c:v>17</c:v>
                </c:pt>
                <c:pt idx="6">
                  <c:v>24</c:v>
                </c:pt>
                <c:pt idx="7">
                  <c:v>12</c:v>
                </c:pt>
                <c:pt idx="8">
                  <c:v>4</c:v>
                </c:pt>
                <c:pt idx="9">
                  <c:v>35</c:v>
                </c:pt>
                <c:pt idx="10">
                  <c:v>25</c:v>
                </c:pt>
                <c:pt idx="11">
                  <c:v>19</c:v>
                </c:pt>
                <c:pt idx="12">
                  <c:v>14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6</c:v>
                </c:pt>
                <c:pt idx="17">
                  <c:v>9</c:v>
                </c:pt>
                <c:pt idx="18">
                  <c:v>8</c:v>
                </c:pt>
                <c:pt idx="19">
                  <c:v>11</c:v>
                </c:pt>
                <c:pt idx="20">
                  <c:v>20</c:v>
                </c:pt>
                <c:pt idx="21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13-453C-8BE6-33EEB6E84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152952"/>
        <c:axId val="230629624"/>
      </c:lineChart>
      <c:dateAx>
        <c:axId val="22915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29624"/>
        <c:crosses val="autoZero"/>
        <c:auto val="1"/>
        <c:lblOffset val="100"/>
        <c:baseTimeUnit val="days"/>
      </c:dateAx>
      <c:valAx>
        <c:axId val="23062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5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5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F9-4660-BCB9-5D79C9EDA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01216"/>
        <c:axId val="233098264"/>
      </c:lineChart>
      <c:dateAx>
        <c:axId val="23310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98264"/>
        <c:crosses val="autoZero"/>
        <c:auto val="1"/>
        <c:lblOffset val="100"/>
        <c:baseTimeUnit val="days"/>
      </c:dateAx>
      <c:valAx>
        <c:axId val="23309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0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35F17-6A34-4E59-9BAC-0B8CD2D375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9AC816-FA39-4840-84E2-F816717806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64467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1C10-0284-40E8-9AB1-0DE79C49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BE5A3-1943-4985-8258-0898B42E2A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225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55478-A0F3-401A-929C-89FD26460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5BBAF-53A2-4153-804B-A4B3B41C5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2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F2EB8-25B9-4350-AEE8-83AF79F3F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C6EFF4-AAAE-4F5E-A554-AF4E6D3D8B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871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83D81-15A0-40AB-A09C-0A4DB7D87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2F1EF-B998-4FBF-AFA7-3DF853204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206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5B4BD-775F-4609-AEBC-019771B4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Retweets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127A7C-ED00-41F4-A955-243537AA0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296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1F349-450F-4046-ADC9-80D0E0179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5E9C9-343C-4546-A991-B3F1B7F2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92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Interactions</vt:lpstr>
      <vt:lpstr>Twitter Interaction Rate</vt:lpstr>
      <vt:lpstr>Twitter Retweets</vt:lpstr>
      <vt:lpstr>Twitter Average Retweets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2018-01-08T13:28:58Z</dcterms:created>
  <dcterms:modified xsi:type="dcterms:W3CDTF">2018-01-08T13:29:09Z</dcterms:modified>
</cp:coreProperties>
</file>