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10</c:v>
                </c:pt>
                <c:pt idx="6">
                  <c:v>7</c:v>
                </c:pt>
                <c:pt idx="7">
                  <c:v>7</c:v>
                </c:pt>
                <c:pt idx="8">
                  <c:v>3</c:v>
                </c:pt>
                <c:pt idx="9">
                  <c:v>8</c:v>
                </c:pt>
                <c:pt idx="10">
                  <c:v>7</c:v>
                </c:pt>
                <c:pt idx="11">
                  <c:v>4</c:v>
                </c:pt>
                <c:pt idx="12">
                  <c:v>6</c:v>
                </c:pt>
                <c:pt idx="13">
                  <c:v>11</c:v>
                </c:pt>
                <c:pt idx="14">
                  <c:v>6</c:v>
                </c:pt>
                <c:pt idx="15">
                  <c:v>3</c:v>
                </c:pt>
                <c:pt idx="16">
                  <c:v>4</c:v>
                </c:pt>
                <c:pt idx="17">
                  <c:v>3</c:v>
                </c:pt>
                <c:pt idx="18">
                  <c:v>10</c:v>
                </c:pt>
                <c:pt idx="19">
                  <c:v>9</c:v>
                </c:pt>
                <c:pt idx="20">
                  <c:v>7</c:v>
                </c:pt>
                <c:pt idx="2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49-4B70-9F04-12577F7AF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1834256"/>
        <c:axId val="283464728"/>
      </c:lineChart>
      <c:dateAx>
        <c:axId val="201834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64728"/>
        <c:crosses val="autoZero"/>
        <c:auto val="1"/>
        <c:lblOffset val="100"/>
        <c:baseTimeUnit val="days"/>
      </c:dateAx>
      <c:valAx>
        <c:axId val="28346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83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1235</c:v>
                </c:pt>
                <c:pt idx="1">
                  <c:v>1235</c:v>
                </c:pt>
                <c:pt idx="2">
                  <c:v>1239</c:v>
                </c:pt>
                <c:pt idx="3">
                  <c:v>1245</c:v>
                </c:pt>
                <c:pt idx="4">
                  <c:v>1249</c:v>
                </c:pt>
                <c:pt idx="5">
                  <c:v>1259</c:v>
                </c:pt>
                <c:pt idx="6">
                  <c:v>1266</c:v>
                </c:pt>
                <c:pt idx="7">
                  <c:v>1273</c:v>
                </c:pt>
                <c:pt idx="8">
                  <c:v>1276</c:v>
                </c:pt>
                <c:pt idx="9">
                  <c:v>1284</c:v>
                </c:pt>
                <c:pt idx="10">
                  <c:v>1290</c:v>
                </c:pt>
                <c:pt idx="11">
                  <c:v>1295</c:v>
                </c:pt>
                <c:pt idx="12">
                  <c:v>1301</c:v>
                </c:pt>
                <c:pt idx="13">
                  <c:v>1312</c:v>
                </c:pt>
                <c:pt idx="14">
                  <c:v>1318</c:v>
                </c:pt>
                <c:pt idx="15">
                  <c:v>1319</c:v>
                </c:pt>
                <c:pt idx="16">
                  <c:v>1323</c:v>
                </c:pt>
                <c:pt idx="17">
                  <c:v>1326</c:v>
                </c:pt>
                <c:pt idx="18">
                  <c:v>1335</c:v>
                </c:pt>
                <c:pt idx="19">
                  <c:v>1344</c:v>
                </c:pt>
                <c:pt idx="20">
                  <c:v>1347</c:v>
                </c:pt>
                <c:pt idx="21">
                  <c:v>1354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5F-4B1F-8B5C-AE8F55D6C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308792"/>
        <c:axId val="328310432"/>
      </c:lineChart>
      <c:dateAx>
        <c:axId val="328308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10432"/>
        <c:crosses val="autoZero"/>
        <c:auto val="1"/>
        <c:lblOffset val="100"/>
        <c:baseTimeUnit val="days"/>
      </c:dateAx>
      <c:valAx>
        <c:axId val="32831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0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F861A-A8DB-4E6A-BCE4-A3168D2987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Tweets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DA943-6557-4D2C-8754-DA6A197FBB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10504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63413-8D48-4677-B1A8-A67C1956E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A8CA78-5D92-45E8-978C-6B59D175F9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651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16707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2026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937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968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1345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385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8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- 2017-12-30 13:30:00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este año se te pasó volando, que el próximo se te pase en un Nissan. ¡Feliz 2018! https://t.co/182rnlp5Up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9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- 2017-12-29 17:33:31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Cubrir el rally más exigente del mundo requiere el equipo más confiable. @Cadena3Com  y Nissan Frontier se unen para traer la mejor información del Rally Dakar. Del 6 al 20 de enero transitaremos más de 9 mil kilómetros uniendo Perú, Bolivia y Argentina. #Dakar2018 https://t.co/8TKfLZH5PO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36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- 2017-12-29 13:16:45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fin de año y vos te preguntás siempre lo mismo: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12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- 2017-12-28 15:13:53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@QuiksilverArg: Setenti-zate muy bien porque llega el Quiksilver 70’s - 3era. Edición: 2018. El 6 de enero a surfear entre generaciones!…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482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- 2017-12-27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lo que necesitás para vivir un #VeranoConActitud, entra en tu Nissan Kicks. #BuscandoActitud https://t.co/PKl3nzAZFE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81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- 2017-12-26 17:39:36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¡Arranca el Nissan Summer ‘18! ¿Qué esperás para visitarnos?
Te esperamos en Cerezo y Boyero, Cariló, con nuestras novedades, test drives y actividades. #VeranoConActitud https://t.co/KzykkDMZ1q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490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- 2017-12-24 18:00:02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¡Les deseamos a todos una #NavidadConActitud! https://t.co/hu4jcuAjk7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282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B584B-6F86-4714-83BA-6A0A6FF4F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62850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9D048-734D-4559-BF14-0C81BDD64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BCDAD7-910A-4C7A-996B-AC874858B1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250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2823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20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507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150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209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842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94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- 2017-12-23 10:57:00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curiosos eternos, los que no paran de buscar. Recorré los caminos acompañado de nuestra playlist “Nuevas rutas”.
https://t.co/LK6iZYaZAI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41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- 2017-12-21 13:00:03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¡Llegó el verano! Vivilo con toda la actitud en tu nuevo Nissan Kicks. #BuscandoActitud https://t.co/WTqFi5Nyn6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46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- 2017-12-20 13:20:45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Llegamos a fin de año con las últimas energías. Por suerte, la Nissan Frontier nunca se cansa! https://t.co/yXO4ffSpU9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3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- 2017-12-19 12:09:14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¡Felicitaciones @delfinamerino por estar nominada como mejor jugadora del año por la Federación Internacional de Hockey! 
Actitud dentro y  fuera de la cancha. 😉👏 https://t.co/JFOC2h1iQm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56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- 2017-12-15 16:45:56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al manejo ágil y su radio de giro ajustado, el Nissan March es ideal para moverte por la ciudad.😎🙂 https://t.co/HPQgPFWUIg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360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- 2017-12-14 13:00:01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importa el lado de la Fuerza que elijas, siempre encontrarás emoción. #OMGTR #StarWars https://t.co/lBAsjL6JZa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740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C5B03-1346-49F9-AADC-A82EDCD49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454683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30627-DB6E-4AD9-BF96-4FDCB665A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0636F-8966-43AF-98F3-1318E3B5C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121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65658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1949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6752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2132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555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2801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4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- 2017-12-13 17:38:51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¿En qué aspecto de su diseño pensás que el Nissan Kicks refleja mejor su actitud? #BuscandoActitud 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14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- 2017-12-12 17:42:19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veces es bueno perderse para encontrar algo nuevo. Disfrutá nuestra playlist "Viaje de ida" en Spotify y perdete a bordo de tu Nissan. https://t.co/a4HhZI82Iw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76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- 2017-12-12 14:01:13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@NissanLATAM: ¡Perú ya es territorio Nissan! 🇵🇪
A partir de 2018, Perú se integra a Nissan Motor Company. Da clic a la nota y conoce más…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23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- 2017-12-11 17:52:49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🔥 ¡Viviremos encuentros llenos de emoción! 🔥
¿Qué equipos lograrán avanzar a la siguiente etapa de la @LigadeCampeones? #EstamosEnLaChampions https://t.co/jjcFgaYrR2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95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- 2017-12-08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finde largo y en la nueva Nissan Kicks entra todo lo que necesitás llevar. #BuscandoActitud https://t.co/Iz1TFHg0Wm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67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- 2017-12-08 21:47:57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finde largo y en la nueva Nissan Kicks entra todo lo que necesitás llevar. #BuscandoActitud https://t.co/4Jjxp1Qpn3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572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4F89E-B287-4A65-BBF8-0BD782EEB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81790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6520F-8D60-4AEE-92FE-D5DFF8C2C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73B2EA-618E-4D21-8DFC-E9C5E66242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552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59420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811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388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488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2941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6676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28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- 2017-12-06 22:18:17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fin de la etapa de grupos de la @LigadeCampeones, ¿cuál es el equipo más fuerte para llegar a la gran final en Kiev? 💪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47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- 2017-12-06 15:34:56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se enfrentan #RealMadrid y #Dortmund en la sexta jornada de la fase de grupos. ¿Cuál crees que será el ganador? 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60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- 2017-12-05 19:00:02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Ponete cómodo, para disfrutar del interior del Nissan Sentra. #EmocionReal https://t.co/XrsWjw6bWK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64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- 2017-11-30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Llevá tu estilo al límite con el nuevo Nissan Kicks. #BuscandoActitud https://t.co/xB4RfQvk24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262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- 2017-11-28 13:00:05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está diseñada para lo que el mundo te ponga por delante. https://t.co/fOQb8Q3Wzg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6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- 2017-11-27 16:00:04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March tiene una nueva parrilla con detalles cromados, grupos ópticos tanto delanteros como traseros, nuevo juego de llantas de aleación liviana, manijas exteriores cromadas, spoiler trasero. https://t.co/wNhMRFCTve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115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EA6FF-96E1-4E48-8823-D678042AE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630878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E38C7-8913-4308-BB3C-E69A06DFB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839E61-AC01-4849-A279-FAEC0F2CF4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176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EC29E-4D3D-4648-8801-67BB036A9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E3A06-0268-4ED0-BD47-D30E0DFEE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637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7E8D7-6102-4094-846A-783376CE1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CF4552-75DC-4C22-BB62-7B64789C0A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7552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43A4B-1DED-465C-87FB-44A5457A5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8C29F-65B1-438F-B270-121E142B7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042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404</Words>
  <Application>Microsoft Office PowerPoint</Application>
  <PresentationFormat>On-screen Show (4:3)</PresentationFormat>
  <Paragraphs>190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Tweets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Tweets Change</vt:lpstr>
      <vt:lpstr>Twitter Tweets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Tweets</dc:title>
  <dc:creator>Administrator</dc:creator>
  <cp:lastModifiedBy>Administrator</cp:lastModifiedBy>
  <cp:revision>1</cp:revision>
  <dcterms:created xsi:type="dcterms:W3CDTF">2018-01-08T13:27:01Z</dcterms:created>
  <dcterms:modified xsi:type="dcterms:W3CDTF">2018-01-08T13:27:21Z</dcterms:modified>
</cp:coreProperties>
</file>