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9517</c:v>
                </c:pt>
                <c:pt idx="1">
                  <c:v>9563</c:v>
                </c:pt>
                <c:pt idx="2">
                  <c:v>9638</c:v>
                </c:pt>
                <c:pt idx="3">
                  <c:v>9673</c:v>
                </c:pt>
                <c:pt idx="4">
                  <c:v>9692</c:v>
                </c:pt>
                <c:pt idx="5">
                  <c:v>9749</c:v>
                </c:pt>
                <c:pt idx="6">
                  <c:v>9806</c:v>
                </c:pt>
                <c:pt idx="7">
                  <c:v>9857</c:v>
                </c:pt>
                <c:pt idx="8">
                  <c:v>9892</c:v>
                </c:pt>
                <c:pt idx="9">
                  <c:v>9912</c:v>
                </c:pt>
                <c:pt idx="10">
                  <c:v>9931</c:v>
                </c:pt>
                <c:pt idx="11">
                  <c:v>9949</c:v>
                </c:pt>
                <c:pt idx="12">
                  <c:v>9961</c:v>
                </c:pt>
                <c:pt idx="13">
                  <c:v>9979</c:v>
                </c:pt>
                <c:pt idx="14">
                  <c:v>9985</c:v>
                </c:pt>
                <c:pt idx="15">
                  <c:v>9987</c:v>
                </c:pt>
                <c:pt idx="16">
                  <c:v>10005</c:v>
                </c:pt>
                <c:pt idx="17">
                  <c:v>10019</c:v>
                </c:pt>
                <c:pt idx="18">
                  <c:v>10036</c:v>
                </c:pt>
                <c:pt idx="19">
                  <c:v>10044</c:v>
                </c:pt>
                <c:pt idx="20">
                  <c:v>10087</c:v>
                </c:pt>
                <c:pt idx="21">
                  <c:v>10109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86-4F64-9FBA-A16FA9D3DD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5485080"/>
        <c:axId val="281900696"/>
      </c:lineChart>
      <c:dateAx>
        <c:axId val="145485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00696"/>
        <c:crosses val="autoZero"/>
        <c:auto val="1"/>
        <c:lblOffset val="100"/>
        <c:baseTimeUnit val="days"/>
      </c:dateAx>
      <c:valAx>
        <c:axId val="28190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48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1">
                  <c:v>46</c:v>
                </c:pt>
                <c:pt idx="2">
                  <c:v>75</c:v>
                </c:pt>
                <c:pt idx="3">
                  <c:v>35</c:v>
                </c:pt>
                <c:pt idx="4">
                  <c:v>19</c:v>
                </c:pt>
                <c:pt idx="5">
                  <c:v>57</c:v>
                </c:pt>
                <c:pt idx="6">
                  <c:v>57</c:v>
                </c:pt>
                <c:pt idx="7">
                  <c:v>51</c:v>
                </c:pt>
                <c:pt idx="8">
                  <c:v>35</c:v>
                </c:pt>
                <c:pt idx="9">
                  <c:v>20</c:v>
                </c:pt>
                <c:pt idx="10">
                  <c:v>19</c:v>
                </c:pt>
                <c:pt idx="11">
                  <c:v>18</c:v>
                </c:pt>
                <c:pt idx="12">
                  <c:v>12</c:v>
                </c:pt>
                <c:pt idx="13">
                  <c:v>18</c:v>
                </c:pt>
                <c:pt idx="14">
                  <c:v>6</c:v>
                </c:pt>
                <c:pt idx="15">
                  <c:v>2</c:v>
                </c:pt>
                <c:pt idx="16">
                  <c:v>18</c:v>
                </c:pt>
                <c:pt idx="17">
                  <c:v>14</c:v>
                </c:pt>
                <c:pt idx="18">
                  <c:v>17</c:v>
                </c:pt>
                <c:pt idx="19">
                  <c:v>8</c:v>
                </c:pt>
                <c:pt idx="20">
                  <c:v>43</c:v>
                </c:pt>
                <c:pt idx="21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71-4038-AF5A-ADC805F29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902008"/>
        <c:axId val="281902336"/>
      </c:lineChart>
      <c:dateAx>
        <c:axId val="281902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02336"/>
        <c:crosses val="autoZero"/>
        <c:auto val="1"/>
        <c:lblOffset val="100"/>
        <c:baseTimeUnit val="days"/>
      </c:dateAx>
      <c:valAx>
        <c:axId val="28190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0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1">
                  <c:v>0.48334559209834999</c:v>
                </c:pt>
                <c:pt idx="2">
                  <c:v>0.78427271776638996</c:v>
                </c:pt>
                <c:pt idx="3">
                  <c:v>0.36314588088814997</c:v>
                </c:pt>
                <c:pt idx="4">
                  <c:v>0.19642303318515</c:v>
                </c:pt>
                <c:pt idx="5">
                  <c:v>0.58811390837804001</c:v>
                </c:pt>
                <c:pt idx="6">
                  <c:v>0.58467535131808002</c:v>
                </c:pt>
                <c:pt idx="7">
                  <c:v>0.52008974097491001</c:v>
                </c:pt>
                <c:pt idx="8">
                  <c:v>0.35507760982043002</c:v>
                </c:pt>
                <c:pt idx="9">
                  <c:v>0.20218358269309</c:v>
                </c:pt>
                <c:pt idx="10">
                  <c:v>0.19168684422922</c:v>
                </c:pt>
                <c:pt idx="11">
                  <c:v>0.18125062934246</c:v>
                </c:pt>
                <c:pt idx="12">
                  <c:v>0.12061513719972</c:v>
                </c:pt>
                <c:pt idx="13">
                  <c:v>0.18070474851922</c:v>
                </c:pt>
                <c:pt idx="14">
                  <c:v>6.0126265156828999E-2</c:v>
                </c:pt>
                <c:pt idx="15">
                  <c:v>2.0030045067601001E-2</c:v>
                </c:pt>
                <c:pt idx="16">
                  <c:v>0.18023430459597001</c:v>
                </c:pt>
                <c:pt idx="17">
                  <c:v>0.13993003498251</c:v>
                </c:pt>
                <c:pt idx="18">
                  <c:v>0.16967761253617999</c:v>
                </c:pt>
                <c:pt idx="19">
                  <c:v>7.9713033080909004E-2</c:v>
                </c:pt>
                <c:pt idx="20">
                  <c:v>0.42811628833134002</c:v>
                </c:pt>
                <c:pt idx="21">
                  <c:v>0.21810250817884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BA-402B-A173-B750931BAA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626504"/>
        <c:axId val="206254944"/>
      </c:lineChart>
      <c:dateAx>
        <c:axId val="282626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254944"/>
        <c:crosses val="autoZero"/>
        <c:auto val="1"/>
        <c:lblOffset val="100"/>
        <c:baseTimeUnit val="days"/>
      </c:dateAx>
      <c:valAx>
        <c:axId val="20625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2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91</c:v>
                </c:pt>
                <c:pt idx="1">
                  <c:v>91</c:v>
                </c:pt>
                <c:pt idx="2">
                  <c:v>91</c:v>
                </c:pt>
                <c:pt idx="3">
                  <c:v>91</c:v>
                </c:pt>
                <c:pt idx="4">
                  <c:v>91</c:v>
                </c:pt>
                <c:pt idx="5">
                  <c:v>92</c:v>
                </c:pt>
                <c:pt idx="6">
                  <c:v>92</c:v>
                </c:pt>
                <c:pt idx="7">
                  <c:v>92</c:v>
                </c:pt>
                <c:pt idx="8">
                  <c:v>92</c:v>
                </c:pt>
                <c:pt idx="9">
                  <c:v>92</c:v>
                </c:pt>
                <c:pt idx="10">
                  <c:v>92</c:v>
                </c:pt>
                <c:pt idx="11">
                  <c:v>92</c:v>
                </c:pt>
                <c:pt idx="12">
                  <c:v>92</c:v>
                </c:pt>
                <c:pt idx="13">
                  <c:v>92</c:v>
                </c:pt>
                <c:pt idx="14">
                  <c:v>92</c:v>
                </c:pt>
                <c:pt idx="15">
                  <c:v>92</c:v>
                </c:pt>
                <c:pt idx="16">
                  <c:v>92</c:v>
                </c:pt>
                <c:pt idx="17">
                  <c:v>92</c:v>
                </c:pt>
                <c:pt idx="18">
                  <c:v>92</c:v>
                </c:pt>
                <c:pt idx="19">
                  <c:v>92</c:v>
                </c:pt>
                <c:pt idx="20">
                  <c:v>92</c:v>
                </c:pt>
                <c:pt idx="21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E3-4CA6-ADA9-D8CD97067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076200"/>
        <c:axId val="208081120"/>
      </c:lineChart>
      <c:dateAx>
        <c:axId val="208076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081120"/>
        <c:crosses val="autoZero"/>
        <c:auto val="1"/>
        <c:lblOffset val="100"/>
        <c:baseTimeUnit val="days"/>
      </c:dateAx>
      <c:valAx>
        <c:axId val="20808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07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7B-4095-8C7A-459B26776D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075544"/>
        <c:axId val="208076528"/>
      </c:lineChart>
      <c:dateAx>
        <c:axId val="208075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076528"/>
        <c:crosses val="autoZero"/>
        <c:auto val="1"/>
        <c:lblOffset val="100"/>
        <c:baseTimeUnit val="days"/>
      </c:dateAx>
      <c:valAx>
        <c:axId val="20807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07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1.0989010989011001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1.0869565217391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AA-4410-A82E-7AC5F1BB06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515832"/>
        <c:axId val="282516160"/>
      </c:lineChart>
      <c:dateAx>
        <c:axId val="282515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16160"/>
        <c:crosses val="autoZero"/>
        <c:auto val="1"/>
        <c:lblOffset val="100"/>
        <c:baseTimeUnit val="days"/>
      </c:dateAx>
      <c:valAx>
        <c:axId val="28251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1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45573-E782-49FE-906F-730550EC59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CF8B3A-4691-44A6-8CD4-561A62A664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84151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FBA90-0F7A-41BC-BC15-A0A6D3526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240814-AB8B-40AA-8C02-EB257089D0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2481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630C2-B4B7-42A4-9A08-1065C5C46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5D9AE-F3EE-483F-8A6E-AE82BFF00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924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E7493-DB24-4C3E-BBED-EE783B398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BCFF0A-EC7B-4938-B9F4-D137CB9372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2842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964A6-9810-4A36-A05D-BBE80AF9A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1C581-3547-4A68-9FF8-C3C14E771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401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4C2E8-00C7-4488-9A32-65D3C4527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727787-A67B-45B4-AD48-E23C8D81E5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056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D2B79-52EC-4BEF-A76B-DB7A67301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EB99F-631C-44CC-A153-86B50181E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139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E22AD-235E-4428-B459-75203EFAF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52930E-5A26-43EB-A1D9-CD939E9D20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067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83629-4802-49D8-AB48-DA8D9D9FE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38C77-5A29-4469-9A1A-E52F72586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697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AC623-3E39-4E18-A7DD-80E1FCB70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A9F9DE-8AB7-409A-972C-923C2A871B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0228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2CA20-141E-4F50-89CA-A6D08AEA95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46C84-9101-424B-8DE4-F7E9007E6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284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C9C3E-8892-404C-8B2B-13B4FE792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C87784-64B1-4EEB-A9EE-DA6F1D2A2B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2986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BCE24-AC09-4C48-A1F6-F20EDBFD9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F0FD1-EFB5-49A9-A8EA-3150FC974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804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Followers</vt:lpstr>
      <vt:lpstr>Twitter Followers Total</vt:lpstr>
      <vt:lpstr>Twitter Followers Change</vt:lpstr>
      <vt:lpstr>Twitter Followers Change Rate</vt:lpstr>
      <vt:lpstr>Twitter Following Total</vt:lpstr>
      <vt:lpstr>Twitter Following Change</vt:lpstr>
      <vt:lpstr>Twitter Following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</dc:title>
  <dc:creator>Administrator</dc:creator>
  <cp:lastModifiedBy>Administrator</cp:lastModifiedBy>
  <cp:revision>1</cp:revision>
  <dcterms:created xsi:type="dcterms:W3CDTF">2018-01-08T13:25:04Z</dcterms:created>
  <dcterms:modified xsi:type="dcterms:W3CDTF">2018-01-08T13:25:22Z</dcterms:modified>
</cp:coreProperties>
</file>