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81-4BCB-8595-360C838A6D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300032"/>
        <c:axId val="292300360"/>
      </c:radarChart>
      <c:catAx>
        <c:axId val="29230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00360"/>
        <c:crosses val="autoZero"/>
        <c:auto val="1"/>
        <c:lblAlgn val="ctr"/>
        <c:lblOffset val="100"/>
        <c:noMultiLvlLbl val="0"/>
      </c:catAx>
      <c:valAx>
        <c:axId val="29230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0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Sheet1!$A$2:$A$23</c:f>
              <c:numCache>
                <c:formatCode>m/d/yyyy</c:formatCode>
                <c:ptCount val="22"/>
                <c:pt idx="0">
                  <c:v>42947</c:v>
                </c:pt>
                <c:pt idx="1">
                  <c:v>42954</c:v>
                </c:pt>
                <c:pt idx="2">
                  <c:v>42961</c:v>
                </c:pt>
                <c:pt idx="3">
                  <c:v>42968</c:v>
                </c:pt>
                <c:pt idx="4">
                  <c:v>42975</c:v>
                </c:pt>
                <c:pt idx="5">
                  <c:v>42982</c:v>
                </c:pt>
                <c:pt idx="6">
                  <c:v>42989</c:v>
                </c:pt>
                <c:pt idx="7">
                  <c:v>42996</c:v>
                </c:pt>
                <c:pt idx="8">
                  <c:v>43003</c:v>
                </c:pt>
                <c:pt idx="9">
                  <c:v>43010</c:v>
                </c:pt>
                <c:pt idx="10">
                  <c:v>43017</c:v>
                </c:pt>
                <c:pt idx="11">
                  <c:v>43024</c:v>
                </c:pt>
                <c:pt idx="12">
                  <c:v>43031</c:v>
                </c:pt>
                <c:pt idx="13">
                  <c:v>43038</c:v>
                </c:pt>
                <c:pt idx="14">
                  <c:v>43045</c:v>
                </c:pt>
                <c:pt idx="15">
                  <c:v>43052</c:v>
                </c:pt>
                <c:pt idx="16">
                  <c:v>43059</c:v>
                </c:pt>
                <c:pt idx="17">
                  <c:v>43066</c:v>
                </c:pt>
                <c:pt idx="18">
                  <c:v>43073</c:v>
                </c:pt>
                <c:pt idx="19">
                  <c:v>43080</c:v>
                </c:pt>
                <c:pt idx="20">
                  <c:v>43087</c:v>
                </c:pt>
                <c:pt idx="21">
                  <c:v>43094</c:v>
                </c:pt>
              </c:numCache>
            </c:num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1817</c:v>
                </c:pt>
                <c:pt idx="1">
                  <c:v>1996</c:v>
                </c:pt>
                <c:pt idx="2">
                  <c:v>2192</c:v>
                </c:pt>
                <c:pt idx="3">
                  <c:v>2385</c:v>
                </c:pt>
                <c:pt idx="4">
                  <c:v>2631</c:v>
                </c:pt>
                <c:pt idx="5">
                  <c:v>2908</c:v>
                </c:pt>
                <c:pt idx="6">
                  <c:v>3232</c:v>
                </c:pt>
                <c:pt idx="7">
                  <c:v>3491</c:v>
                </c:pt>
                <c:pt idx="8">
                  <c:v>3772</c:v>
                </c:pt>
                <c:pt idx="9">
                  <c:v>3973</c:v>
                </c:pt>
                <c:pt idx="10">
                  <c:v>4246</c:v>
                </c:pt>
                <c:pt idx="11">
                  <c:v>4492</c:v>
                </c:pt>
                <c:pt idx="12">
                  <c:v>4770</c:v>
                </c:pt>
                <c:pt idx="13">
                  <c:v>4946</c:v>
                </c:pt>
                <c:pt idx="14">
                  <c:v>5139</c:v>
                </c:pt>
                <c:pt idx="15">
                  <c:v>5316</c:v>
                </c:pt>
                <c:pt idx="16">
                  <c:v>5545</c:v>
                </c:pt>
                <c:pt idx="17">
                  <c:v>5753</c:v>
                </c:pt>
                <c:pt idx="18">
                  <c:v>5935</c:v>
                </c:pt>
                <c:pt idx="19">
                  <c:v>6088</c:v>
                </c:pt>
                <c:pt idx="20">
                  <c:v>6188</c:v>
                </c:pt>
                <c:pt idx="21">
                  <c:v>6359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4F-4231-8FB2-DEB56311B6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029024"/>
        <c:axId val="291029680"/>
      </c:lineChart>
      <c:dateAx>
        <c:axId val="291029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29680"/>
        <c:crosses val="autoZero"/>
        <c:auto val="1"/>
        <c:lblOffset val="100"/>
        <c:baseTimeUnit val="days"/>
      </c:dateAx>
      <c:valAx>
        <c:axId val="291029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02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</c:v>
                </c:pt>
                <c:pt idx="1">
                  <c:v>28</c:v>
                </c:pt>
                <c:pt idx="2">
                  <c:v>30</c:v>
                </c:pt>
                <c:pt idx="3">
                  <c:v>32</c:v>
                </c:pt>
                <c:pt idx="4">
                  <c:v>29</c:v>
                </c:pt>
                <c:pt idx="5">
                  <c:v>30</c:v>
                </c:pt>
                <c:pt idx="6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61-4BB3-9378-F2118DAA8D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511224"/>
        <c:axId val="294513520"/>
      </c:barChart>
      <c:catAx>
        <c:axId val="29451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13520"/>
        <c:crosses val="autoZero"/>
        <c:auto val="1"/>
        <c:lblAlgn val="ctr"/>
        <c:lblOffset val="100"/>
        <c:noMultiLvlLbl val="0"/>
      </c:catAx>
      <c:valAx>
        <c:axId val="29451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51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4</c:v>
                </c:pt>
                <c:pt idx="14">
                  <c:v>1</c:v>
                </c:pt>
                <c:pt idx="15">
                  <c:v>3</c:v>
                </c:pt>
                <c:pt idx="16">
                  <c:v>4</c:v>
                </c:pt>
                <c:pt idx="17">
                  <c:v>10</c:v>
                </c:pt>
                <c:pt idx="18">
                  <c:v>3</c:v>
                </c:pt>
                <c:pt idx="19">
                  <c:v>4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08-4692-9650-D3F69B7908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310168"/>
        <c:axId val="296311480"/>
      </c:lineChart>
      <c:catAx>
        <c:axId val="29631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11480"/>
        <c:crosses val="autoZero"/>
        <c:auto val="1"/>
        <c:lblAlgn val="ctr"/>
        <c:lblOffset val="100"/>
        <c:noMultiLvlLbl val="0"/>
      </c:catAx>
      <c:valAx>
        <c:axId val="29631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1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4.5409552091067003</c:v>
                </c:pt>
                <c:pt idx="12">
                  <c:v>4.5038356842366003</c:v>
                </c:pt>
                <c:pt idx="13">
                  <c:v>3.2046523137837002</c:v>
                </c:pt>
                <c:pt idx="14">
                  <c:v>2.6231130908190998</c:v>
                </c:pt>
                <c:pt idx="15">
                  <c:v>3.1675327889135998</c:v>
                </c:pt>
                <c:pt idx="16">
                  <c:v>3.1365998515219</c:v>
                </c:pt>
                <c:pt idx="17">
                  <c:v>3.8505320465230999</c:v>
                </c:pt>
                <c:pt idx="18">
                  <c:v>4.0171574692733003</c:v>
                </c:pt>
                <c:pt idx="19">
                  <c:v>2.5142291512002002</c:v>
                </c:pt>
                <c:pt idx="20">
                  <c:v>4.4048502845830004</c:v>
                </c:pt>
                <c:pt idx="21">
                  <c:v>4.6028210838900998</c:v>
                </c:pt>
                <c:pt idx="22">
                  <c:v>3.4397426379609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20-49C0-AA8C-7173B5B7E1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6313448"/>
        <c:axId val="296309512"/>
      </c:lineChart>
      <c:catAx>
        <c:axId val="296313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09512"/>
        <c:crosses val="autoZero"/>
        <c:auto val="1"/>
        <c:lblAlgn val="ctr"/>
        <c:lblOffset val="100"/>
        <c:noMultiLvlLbl val="0"/>
      </c:catAx>
      <c:valAx>
        <c:axId val="29630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13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9</c:v>
                </c:pt>
                <c:pt idx="1">
                  <c:v>4</c:v>
                </c:pt>
                <c:pt idx="2">
                  <c:v>8</c:v>
                </c:pt>
                <c:pt idx="3">
                  <c:v>8</c:v>
                </c:pt>
                <c:pt idx="4">
                  <c:v>6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3-4D8F-AC03-D35B9AD72D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8914600"/>
        <c:axId val="228915256"/>
      </c:barChart>
      <c:catAx>
        <c:axId val="228914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15256"/>
        <c:crosses val="autoZero"/>
        <c:auto val="1"/>
        <c:lblAlgn val="ctr"/>
        <c:lblOffset val="100"/>
        <c:noMultiLvlLbl val="0"/>
      </c:catAx>
      <c:valAx>
        <c:axId val="228915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1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4.8177056287403</c:v>
                </c:pt>
                <c:pt idx="1">
                  <c:v>2.1437240014452001</c:v>
                </c:pt>
                <c:pt idx="2">
                  <c:v>2.7430692824465002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23-4C4E-88EF-4F8C44937F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8900824"/>
        <c:axId val="228901152"/>
      </c:barChart>
      <c:catAx>
        <c:axId val="228900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01152"/>
        <c:crosses val="autoZero"/>
        <c:auto val="1"/>
        <c:lblAlgn val="ctr"/>
        <c:lblOffset val="100"/>
        <c:noMultiLvlLbl val="0"/>
      </c:catAx>
      <c:valAx>
        <c:axId val="228901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0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73C-49B4-96D6-EE3EC5E162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73C-49B4-96D6-EE3EC5E162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73C-49B4-96D6-EE3EC5E162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8900496"/>
        <c:axId val="228908368"/>
      </c:barChart>
      <c:catAx>
        <c:axId val="22890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08368"/>
        <c:crosses val="autoZero"/>
        <c:auto val="1"/>
        <c:lblAlgn val="ctr"/>
        <c:lblOffset val="100"/>
        <c:noMultiLvlLbl val="0"/>
      </c:catAx>
      <c:valAx>
        <c:axId val="228908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0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nissanarg (Nissan Argentina)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3.9657020364415998</c:v>
                </c:pt>
                <c:pt idx="1">
                  <c:v>4.1553302003462997</c:v>
                </c:pt>
                <c:pt idx="2">
                  <c:v>2.5012367054168001</c:v>
                </c:pt>
                <c:pt idx="3">
                  <c:v>3.9667326242889001</c:v>
                </c:pt>
                <c:pt idx="4">
                  <c:v>3.7513397642015001</c:v>
                </c:pt>
                <c:pt idx="5">
                  <c:v>2.7207519168933998</c:v>
                </c:pt>
                <c:pt idx="6">
                  <c:v>4.2542666336878998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22-485D-A997-E797BC7F0F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8905088"/>
        <c:axId val="228905416"/>
      </c:barChart>
      <c:catAx>
        <c:axId val="2289050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05416"/>
        <c:crosses val="autoZero"/>
        <c:auto val="1"/>
        <c:lblAlgn val="ctr"/>
        <c:lblOffset val="100"/>
        <c:noMultiLvlLbl val="0"/>
      </c:catAx>
      <c:valAx>
        <c:axId val="22890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890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5535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F7-462E-94D4-465BDAE4C1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nissanarg (Nissan Argentina)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F7-462E-94D4-465BDAE4C1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29132800"/>
        <c:axId val="296308528"/>
      </c:barChart>
      <c:catAx>
        <c:axId val="22913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308528"/>
        <c:crosses val="autoZero"/>
        <c:auto val="1"/>
        <c:lblAlgn val="ctr"/>
        <c:lblOffset val="100"/>
        <c:noMultiLvlLbl val="0"/>
      </c:catAx>
      <c:valAx>
        <c:axId val="296308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913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D6297-4D31-47FB-A21F-208F57EEFF5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EBBB1E-C474-46F4-9FA7-ED3D4785F6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97118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88B52-E975-4F52-981A-23AC7FEAC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A5C98B-C291-4334-9C6A-E32DC10CF3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48401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708563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15500437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87815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4593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9479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8992642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4866890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8489405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668504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74234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656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nissanarg (Nissan Argentina)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1629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CC232-AEF1-4F4B-B725-2FCE191843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29098223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1352B-8EA9-46FB-BCC8-9DA348EE8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F24B57-D95E-4324-8158-253335FE91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6324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0BBCA-E44E-4109-B369-3914E71B61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8431F1-9AE0-425B-9465-58671DAC9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3289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EF95D-8CB0-495F-BE5D-281EBEB4C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7866E3-ED79-44DC-B761-FA77957D48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2624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E11FD-B323-45FB-A9BF-45B599A14C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07/31/2017 - 12/31/2017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807116-2AB4-4487-8C9A-D98AB783B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802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858C25-0734-49E2-89B5-48899BB80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5D0E4C-B757-46A1-82A9-B26D6E8A5C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0225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6E02A-2DAD-44DB-A16B-BF2A9A29A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D37B31-A750-4954-B904-98DFACC14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8852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06DB56-45BC-44E2-B91F-06625EA7A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083118-421D-4941-87A0-84CCD2FC52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05096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EEAA53-9B12-4C10-90A4-82F88AF205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E864AF-961C-4342-B8EB-FFF5EE6E6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285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CED13E-5210-4673-9AEE-6A1A214A2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6AD554-1E7E-4FF9-9D0F-E97F049380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34270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ABBB66-1D56-4989-B4CC-4126C28346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03C05-8200-475E-A7D3-ABF5D987D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552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BF5C1-16AA-4140-80DE-0C462BE59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99DE14-FB20-4B8D-A616-B822F73932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85913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4CF7FF-EB50-4361-BE40-20CB4D8823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D16C2-2471-434C-8474-1DAF6FF79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0052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38660F-E53E-4229-A5E5-C10CD011D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3E5913-DA5C-4C36-8B1F-1C3BB568B2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65785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6DC68C-861D-4D7D-B6B2-774A879C8A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B0950-87F7-4433-A1F8-6B4A6ABE3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20115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E1D67-0C94-4797-8E87-8DD8DB005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3FDF62-F00F-446C-BD8C-A3C674B3AB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52366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37E73E-DC79-40EA-B433-3DA0406768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2E77AC-A063-4CA9-B40F-0DBA82815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8348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71DCF-F1DC-4008-9013-9FF68BB31E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F2B521-94A6-44E0-9900-6A7DD7A92A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06050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7F4F52-ABFA-42FB-910D-174BF8B754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BF2CF3-BFA0-4265-B64F-BD6EF5B1D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654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4F5E3-3AC3-4300-A15C-60EC9187D1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645223-02BE-45C8-AEBC-F81A51DE8C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52140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2866F-88F6-4387-947B-88EE69C9A6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5AA0F2-5524-4884-A5EA-0E0BCD0D5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594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9A903-DA9B-4B6B-9F17-30ECD513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C96970-A12D-46F2-9941-3EE352A502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020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277404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01374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556793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584016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27486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296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- 2017-08-08 18:03:45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es tu acompañante ideal, no hay nada para lo que no esté preparado. 😎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13.5566%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16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- 2017-09-01 13:57:19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Llevá tu estilo a todas partes 😉 #BuscandoActitud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10.8438%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11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- 2017-08-17 17:53:21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Nada mejor que ver el atardecer desde tu Nissan Kicks.☀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9.5193%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374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- 2017-09-04 18:48:00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Viví una experiencia distinta por las calles de la ciudad con el Nissan March. 🙌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7.8293%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058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- 2017-09-10 11:36:48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Más de 20mil personas corrieron en los #21kBsAs al ritmo del Nissan Kicks 💪 🙌 👏
#BuscandoActitud 
@maratondebuenosaires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7.7373%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00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- 2017-09-21 16:29:54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primavera se disfruta más arriba de tu Nissan March. 😎 🌼🌺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6.5844%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472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- 2017-09-14 15:01:45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camino está lleno de cosas inesperadas, pero la Nissan Frontier está lista para lo que sea 😉 ¡Gracias @rem_agencia por el fotón!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6.0206%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744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50EBE-9656-4693-BA33-19762CE87E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818499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36970-23D2-4E52-BC97-F1C5C5D53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E44F60-4C0C-4C05-930A-588EBF5225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82208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44657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376092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872592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84325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643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822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- 2017-08-28 11:57:54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¡Cuánta actitud! @alfonsobenja pasó el finde en La Feliz con su nuevo Nissan Kicks 😎 #BuscandoActitud
#Repost @alfonsobenja (@get_repost)
・・・
Si mi cuerpo me pide surftrip... la vida y @nissanarg me lo dan! Gran finde @lukcorrado @sebohoch #buscandoactitud 🐙🦑☀️🏄🏾🍻🚙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5.8629%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435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- 2017-11-09 21:27:36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rendimiento del Nissan March, hace que nada se interponga entre vos y tu destino.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261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nissanarg (Nissan Argentina) - 2017-12-11 17:08:23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 define tu estilo. #BuscandoActitud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5.2993%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305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805B89-F849-44B6-8348-5A77AF3F8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17409572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301</Words>
  <Application>Microsoft Office PowerPoint</Application>
  <PresentationFormat>On-screen Show (4:3)</PresentationFormat>
  <Paragraphs>118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 - 1 of 2</vt:lpstr>
      <vt:lpstr>Instagram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2018-01-08T13:21:44Z</dcterms:created>
  <dcterms:modified xsi:type="dcterms:W3CDTF">2018-01-08T13:22:13Z</dcterms:modified>
</cp:coreProperties>
</file>