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9517</c:v>
                </c:pt>
                <c:pt idx="1">
                  <c:v>9563</c:v>
                </c:pt>
                <c:pt idx="2">
                  <c:v>9638</c:v>
                </c:pt>
                <c:pt idx="3">
                  <c:v>9673</c:v>
                </c:pt>
                <c:pt idx="4">
                  <c:v>9692</c:v>
                </c:pt>
                <c:pt idx="5">
                  <c:v>9749</c:v>
                </c:pt>
                <c:pt idx="6">
                  <c:v>9806</c:v>
                </c:pt>
                <c:pt idx="7">
                  <c:v>9857</c:v>
                </c:pt>
                <c:pt idx="8">
                  <c:v>9892</c:v>
                </c:pt>
                <c:pt idx="9">
                  <c:v>9912</c:v>
                </c:pt>
                <c:pt idx="10">
                  <c:v>9931</c:v>
                </c:pt>
                <c:pt idx="11">
                  <c:v>9949</c:v>
                </c:pt>
                <c:pt idx="12">
                  <c:v>9961</c:v>
                </c:pt>
                <c:pt idx="13">
                  <c:v>9979</c:v>
                </c:pt>
                <c:pt idx="14">
                  <c:v>9985</c:v>
                </c:pt>
                <c:pt idx="15">
                  <c:v>9987</c:v>
                </c:pt>
                <c:pt idx="16">
                  <c:v>10005</c:v>
                </c:pt>
                <c:pt idx="17">
                  <c:v>10019</c:v>
                </c:pt>
                <c:pt idx="18">
                  <c:v>10036</c:v>
                </c:pt>
                <c:pt idx="19">
                  <c:v>10044</c:v>
                </c:pt>
                <c:pt idx="20">
                  <c:v>10087</c:v>
                </c:pt>
                <c:pt idx="21">
                  <c:v>10109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43-417D-A599-35D534375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084992"/>
        <c:axId val="277079088"/>
      </c:lineChart>
      <c:dateAx>
        <c:axId val="27708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79088"/>
        <c:crosses val="autoZero"/>
        <c:auto val="1"/>
        <c:lblOffset val="100"/>
        <c:baseTimeUnit val="days"/>
      </c:dateAx>
      <c:valAx>
        <c:axId val="27707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8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0.48334559209834999</c:v>
                </c:pt>
                <c:pt idx="2">
                  <c:v>0.78427271776638996</c:v>
                </c:pt>
                <c:pt idx="3">
                  <c:v>0.36314588088814997</c:v>
                </c:pt>
                <c:pt idx="4">
                  <c:v>0.19642303318515</c:v>
                </c:pt>
                <c:pt idx="5">
                  <c:v>0.58811390837804001</c:v>
                </c:pt>
                <c:pt idx="6">
                  <c:v>0.58467535131808002</c:v>
                </c:pt>
                <c:pt idx="7">
                  <c:v>0.52008974097491001</c:v>
                </c:pt>
                <c:pt idx="8">
                  <c:v>0.35507760982043002</c:v>
                </c:pt>
                <c:pt idx="9">
                  <c:v>0.20218358269309</c:v>
                </c:pt>
                <c:pt idx="10">
                  <c:v>0.19168684422922</c:v>
                </c:pt>
                <c:pt idx="11">
                  <c:v>0.18125062934246</c:v>
                </c:pt>
                <c:pt idx="12">
                  <c:v>0.12061513719972</c:v>
                </c:pt>
                <c:pt idx="13">
                  <c:v>0.18070474851922</c:v>
                </c:pt>
                <c:pt idx="14">
                  <c:v>6.0126265156828999E-2</c:v>
                </c:pt>
                <c:pt idx="15">
                  <c:v>2.0030045067601001E-2</c:v>
                </c:pt>
                <c:pt idx="16">
                  <c:v>0.18023430459597001</c:v>
                </c:pt>
                <c:pt idx="17">
                  <c:v>0.13993003498251</c:v>
                </c:pt>
                <c:pt idx="18">
                  <c:v>0.16967761253617999</c:v>
                </c:pt>
                <c:pt idx="19">
                  <c:v>7.9713033080909004E-2</c:v>
                </c:pt>
                <c:pt idx="20">
                  <c:v>0.42811628833134002</c:v>
                </c:pt>
                <c:pt idx="21">
                  <c:v>0.21810250817884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7-4A61-A6DB-2685C6E7B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13672"/>
        <c:axId val="281208752"/>
      </c:lineChart>
      <c:dateAx>
        <c:axId val="28121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08752"/>
        <c:crosses val="autoZero"/>
        <c:auto val="1"/>
        <c:lblOffset val="100"/>
        <c:baseTimeUnit val="days"/>
      </c:dateAx>
      <c:valAx>
        <c:axId val="28120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0.24633123689726999</c:v>
                </c:pt>
                <c:pt idx="2">
                  <c:v>0.16666666666666999</c:v>
                </c:pt>
                <c:pt idx="3">
                  <c:v>0.19161056447437</c:v>
                </c:pt>
                <c:pt idx="4">
                  <c:v>0.19107622392067999</c:v>
                </c:pt>
                <c:pt idx="5">
                  <c:v>0.16460905349794</c:v>
                </c:pt>
                <c:pt idx="6">
                  <c:v>0.12785107906311</c:v>
                </c:pt>
                <c:pt idx="7">
                  <c:v>0.15257857796765001</c:v>
                </c:pt>
                <c:pt idx="8">
                  <c:v>7.0893255013165998E-2</c:v>
                </c:pt>
                <c:pt idx="9">
                  <c:v>0.2322763078166</c:v>
                </c:pt>
                <c:pt idx="10">
                  <c:v>0.14615462150993</c:v>
                </c:pt>
                <c:pt idx="11">
                  <c:v>0.16348088531186999</c:v>
                </c:pt>
                <c:pt idx="12">
                  <c:v>0.12054244098443</c:v>
                </c:pt>
                <c:pt idx="13">
                  <c:v>5.6837178201270003E-2</c:v>
                </c:pt>
                <c:pt idx="14">
                  <c:v>0.1202163895011</c:v>
                </c:pt>
                <c:pt idx="15">
                  <c:v>0.17524534348087001</c:v>
                </c:pt>
                <c:pt idx="16">
                  <c:v>8.0032012805121996E-2</c:v>
                </c:pt>
                <c:pt idx="17">
                  <c:v>0.15647889199626999</c:v>
                </c:pt>
                <c:pt idx="18">
                  <c:v>6.9811508925900004E-2</c:v>
                </c:pt>
                <c:pt idx="19">
                  <c:v>5.9760956175299002E-2</c:v>
                </c:pt>
                <c:pt idx="20">
                  <c:v>0.54644808743169004</c:v>
                </c:pt>
                <c:pt idx="21">
                  <c:v>0.17033075856605001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DD-4A07-8FC5-DB107881FC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12360"/>
        <c:axId val="281212688"/>
      </c:lineChart>
      <c:dateAx>
        <c:axId val="28121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2688"/>
        <c:crosses val="autoZero"/>
        <c:auto val="1"/>
        <c:lblOffset val="100"/>
        <c:baseTimeUnit val="days"/>
      </c:dateAx>
      <c:valAx>
        <c:axId val="28121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E149-CD5F-444E-8E37-874FFE1879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EEFB2D-0EDF-4A9A-9710-F1DF95C93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07912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AE4E-6534-40BB-B9D2-87789379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CE578F-4C93-4C2E-B0AA-D5CA1F2FD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060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0F7A9-2FAD-47E6-B902-557B6A35D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E5A68-0D21-425A-899A-A4CFD9D1F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2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90B65-4427-457C-B6C0-4A9C7DE42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F36DF-FB78-4CE4-B3DA-4CFACEBD8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148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62328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54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266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889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14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062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559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35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890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51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326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230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435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18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35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F44E2-0A4B-4161-86FB-DBE5D3048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671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39891-4589-4ECB-AD16-19BAC1FA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89818-3329-4A05-AC79-C2F8CD320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104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510E0-1A7A-422A-929E-DC210DC61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E133D-9133-478D-981C-CF66CA8D1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7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0EDB-2609-4313-A7CC-27634DCC0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28E657-D602-42BB-863F-B5914701A9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928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3E18A-37A9-4BC0-A39A-566132B49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C7B8F-DDAD-481C-8807-BDB54E74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29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A254-95AD-4600-A48F-F8830297E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98A29-4C35-483C-BCC8-617BC2269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3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948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85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580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85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447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25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7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- 2017-12-30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este año se te pasó volando, que el próximo se te pase en un Nissan. ¡Feliz 2018! https://t.co/182rnlp5Up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27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17:33:31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Cubrir el rally más exigente del mundo requiere el equipo más confiable. @Cadena3Com  y Nissan Frontier se unen para traer la mejor información del Rally Dakar. Del 6 al 20 de enero transitaremos más de 9 mil kilómetros uniendo Perú, Bolivia y Argentina. #Dakar2018 https://t.co/8TKfLZH5PO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02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13:16:45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fin de año y vos te preguntás siempre lo mismo: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31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- 2017-12-28 15:13:53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@QuiksilverArg: Setenti-zate muy bien porque llega el Quiksilver 70’s - 3era. Edición: 2018. El 6 de enero a surfear entre generaciones!…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0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- 2017-12-27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que necesitás para vivir un #VeranoConActitud, entra en tu Nissan Kicks. #BuscandoActitud https://t.co/PKl3nzAZFE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3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- 2017-12-26 17:39:36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Nissan Summer ‘18! ¿Qué esperás para visitarnos?
Te esperamos en Cerezo y Boyero, Cariló, con nuestras novedades, test drives y actividades. #VeranoConActitud https://t.co/KzykkDMZ1q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9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- 2017-12-24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¡Les deseamos a todos una #NavidadConActitud! https://t.co/hu4jcuAjk7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51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17959-A226-4499-9F94-E9114595B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0397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E5BF-2C78-4F9D-8A4A-460D392F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979B8-F89F-4DA7-8A4E-AA43C868C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062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073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88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15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934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493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576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0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- 2017-12-23 10:57:00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curiosos eternos, los que no paran de buscar. Recorré los caminos acompañado de nuestra playlist “Nuevas rutas”.
https://t.co/LK6iZYaZAI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3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- 2017-12-21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verano! Vivilo con toda la actitud en tu nuevo Nissan Kicks. #BuscandoActitud https://t.co/WTqFi5Nyn6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- 2017-12-20 13:20:45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Llegamos a fin de año con las últimas energías. Por suerte, la Nissan Frontier nunca se cansa! https://t.co/yXO4ffSpU9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2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- 2017-12-19 12:09:14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@delfinamerino por estar nominada como mejor jugadora del año por la Federación Internacional de Hockey! 
Actitud dentro y  fuera de la cancha. 😉👏 https://t.co/JFOC2h1iQm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6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- 2017-12-15 16:45:56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al manejo ágil y su radio de giro ajustado, el Nissan March es ideal para moverte por la ciudad.😎🙂 https://t.co/HPQgPFWUIg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5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- 2017-12-14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importa el lado de la Fuerza que elijas, siempre encontrarás emoción. #OMGTR #StarWars https://t.co/lBAsjL6JZa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20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45767-A026-476B-9A85-1F50F276C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17355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7241-1733-42D0-A223-534C0BE9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E33FB-30FB-4A1E-826A-0EB8AE02A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089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54265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92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124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60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48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580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5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- 2017-12-13 17:38:51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¿En qué aspecto de su diseño pensás que el Nissan Kicks refleja mejor su actitud? #BuscandoActitud 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8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17:42:19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veces es bueno perderse para encontrar algo nuevo. Disfrutá nuestra playlist "Viaje de ida" en Spotify y perdete a bordo de tu Nissan. https://t.co/a4HhZI82Iw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0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14:01:13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@NissanLATAM: ¡Perú ya es territorio Nissan! 🇵🇪
A partir de 2018, Perú se integra a Nissan Motor Company. Da clic a la nota y conoce más…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2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- 2017-12-11 17:52:49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🔥 ¡Viviremos encuentros llenos de emoción! 🔥
¿Qué equipos lograrán avanzar a la siguiente etapa de la @LigadeCampeones? #EstamosEnLaChampions https://t.co/jjcFgaYrR2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https://t.co/Iz1TFHg0Wm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2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21:47:57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https://t.co/4Jjxp1Qpn3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33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5C953-5131-42FF-837D-E91946694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41163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FC85-44B3-4012-A488-637384CD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839B6-72DF-43CE-AC46-AC844965F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926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512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70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648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54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773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556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26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22:18:17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fin de la etapa de grupos de la @LigadeCampeones, ¿cuál es el equipo más fuerte para llegar a la gran final en Kiev? 💪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2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15:34:56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enfrentan #RealMadrid y #Dortmund en la sexta jornada de la fase de grupos. ¿Cuál crees que será el ganador? 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6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- 2017-12-05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Ponete cómodo, para disfrutar del interior del Nissan Sentra. #EmocionReal https://t.co/XrsWjw6bWK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0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 https://t.co/xB4RfQvk24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1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- 2017-11-28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lo que el mundo te ponga por delante. https://t.co/fOQb8Q3Wzg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4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- 2017-11-27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una nueva parrilla con detalles cromados, grupos ópticos tanto delanteros como traseros, nuevo juego de llantas de aleación liviana, manijas exteriores cromadas, spoiler trasero. https://t.co/wNhMRFCTve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68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23355-5E0E-40E0-8C8B-FA70C54D6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48265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470</Words>
  <Application>Microsoft Office PowerPoint</Application>
  <PresentationFormat>On-screen Show (4:3)</PresentationFormat>
  <Paragraphs>223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2018-01-08T13:20:47Z</dcterms:created>
  <dcterms:modified xsi:type="dcterms:W3CDTF">2018-01-08T13:21:12Z</dcterms:modified>
</cp:coreProperties>
</file>