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9" r:id="rId23"/>
    <p:sldId id="280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42947</c:v>
                </c:pt>
                <c:pt idx="1">
                  <c:v>42954</c:v>
                </c:pt>
                <c:pt idx="2">
                  <c:v>42961</c:v>
                </c:pt>
                <c:pt idx="3">
                  <c:v>42968</c:v>
                </c:pt>
                <c:pt idx="4">
                  <c:v>42975</c:v>
                </c:pt>
                <c:pt idx="5">
                  <c:v>42982</c:v>
                </c:pt>
                <c:pt idx="6">
                  <c:v>42989</c:v>
                </c:pt>
                <c:pt idx="7">
                  <c:v>42996</c:v>
                </c:pt>
                <c:pt idx="8">
                  <c:v>43003</c:v>
                </c:pt>
                <c:pt idx="9">
                  <c:v>43010</c:v>
                </c:pt>
                <c:pt idx="10">
                  <c:v>43017</c:v>
                </c:pt>
                <c:pt idx="11">
                  <c:v>43024</c:v>
                </c:pt>
                <c:pt idx="12">
                  <c:v>43031</c:v>
                </c:pt>
                <c:pt idx="13">
                  <c:v>43038</c:v>
                </c:pt>
                <c:pt idx="14">
                  <c:v>43045</c:v>
                </c:pt>
                <c:pt idx="15">
                  <c:v>43052</c:v>
                </c:pt>
                <c:pt idx="16">
                  <c:v>43059</c:v>
                </c:pt>
                <c:pt idx="17">
                  <c:v>43066</c:v>
                </c:pt>
                <c:pt idx="18">
                  <c:v>43073</c:v>
                </c:pt>
                <c:pt idx="19">
                  <c:v>43080</c:v>
                </c:pt>
                <c:pt idx="20">
                  <c:v>43087</c:v>
                </c:pt>
                <c:pt idx="21">
                  <c:v>43094</c:v>
                </c:pt>
              </c:numCache>
            </c:numRef>
          </c:cat>
          <c:val>
            <c:numRef>
              <c:f>Sheet1!$B$2:$B$23</c:f>
              <c:numCache>
                <c:formatCode>General</c:formatCode>
                <c:ptCount val="22"/>
                <c:pt idx="0">
                  <c:v>219463</c:v>
                </c:pt>
                <c:pt idx="1">
                  <c:v>220949</c:v>
                </c:pt>
                <c:pt idx="2">
                  <c:v>223058</c:v>
                </c:pt>
                <c:pt idx="3">
                  <c:v>224646</c:v>
                </c:pt>
                <c:pt idx="4">
                  <c:v>226895</c:v>
                </c:pt>
                <c:pt idx="5">
                  <c:v>228220</c:v>
                </c:pt>
                <c:pt idx="6">
                  <c:v>230168</c:v>
                </c:pt>
                <c:pt idx="7">
                  <c:v>232151</c:v>
                </c:pt>
                <c:pt idx="8">
                  <c:v>233615</c:v>
                </c:pt>
                <c:pt idx="9">
                  <c:v>233860</c:v>
                </c:pt>
                <c:pt idx="10">
                  <c:v>235239</c:v>
                </c:pt>
                <c:pt idx="11">
                  <c:v>236847</c:v>
                </c:pt>
                <c:pt idx="12">
                  <c:v>238405</c:v>
                </c:pt>
                <c:pt idx="13">
                  <c:v>238793</c:v>
                </c:pt>
                <c:pt idx="14">
                  <c:v>239108</c:v>
                </c:pt>
                <c:pt idx="15">
                  <c:v>239945</c:v>
                </c:pt>
                <c:pt idx="16">
                  <c:v>241677</c:v>
                </c:pt>
                <c:pt idx="17">
                  <c:v>242565</c:v>
                </c:pt>
                <c:pt idx="18">
                  <c:v>242928</c:v>
                </c:pt>
                <c:pt idx="19">
                  <c:v>243433</c:v>
                </c:pt>
                <c:pt idx="20">
                  <c:v>245268</c:v>
                </c:pt>
                <c:pt idx="21">
                  <c:v>245863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CFC-4930-9A49-F5FE34A1D1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765728"/>
        <c:axId val="291770320"/>
      </c:lineChart>
      <c:dateAx>
        <c:axId val="291765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770320"/>
        <c:crosses val="autoZero"/>
        <c:auto val="1"/>
        <c:lblOffset val="100"/>
        <c:baseTimeUnit val="days"/>
      </c:dateAx>
      <c:valAx>
        <c:axId val="291770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765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1C-493F-8766-A89F4E0FEA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1770976"/>
        <c:axId val="291771304"/>
      </c:radarChart>
      <c:catAx>
        <c:axId val="291770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771304"/>
        <c:crosses val="autoZero"/>
        <c:auto val="1"/>
        <c:lblAlgn val="ctr"/>
        <c:lblOffset val="100"/>
        <c:noMultiLvlLbl val="0"/>
      </c:catAx>
      <c:valAx>
        <c:axId val="291771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770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42947</c:v>
                </c:pt>
                <c:pt idx="1">
                  <c:v>42954</c:v>
                </c:pt>
                <c:pt idx="2">
                  <c:v>42961</c:v>
                </c:pt>
                <c:pt idx="3">
                  <c:v>42968</c:v>
                </c:pt>
                <c:pt idx="4">
                  <c:v>42975</c:v>
                </c:pt>
                <c:pt idx="5">
                  <c:v>42982</c:v>
                </c:pt>
                <c:pt idx="6">
                  <c:v>42989</c:v>
                </c:pt>
                <c:pt idx="7">
                  <c:v>42996</c:v>
                </c:pt>
                <c:pt idx="8">
                  <c:v>43003</c:v>
                </c:pt>
                <c:pt idx="9">
                  <c:v>43010</c:v>
                </c:pt>
                <c:pt idx="10">
                  <c:v>43017</c:v>
                </c:pt>
                <c:pt idx="11">
                  <c:v>43024</c:v>
                </c:pt>
                <c:pt idx="12">
                  <c:v>43031</c:v>
                </c:pt>
                <c:pt idx="13">
                  <c:v>43038</c:v>
                </c:pt>
                <c:pt idx="14">
                  <c:v>43045</c:v>
                </c:pt>
                <c:pt idx="15">
                  <c:v>43052</c:v>
                </c:pt>
                <c:pt idx="16">
                  <c:v>43059</c:v>
                </c:pt>
                <c:pt idx="17">
                  <c:v>43066</c:v>
                </c:pt>
                <c:pt idx="18">
                  <c:v>43073</c:v>
                </c:pt>
                <c:pt idx="19">
                  <c:v>43080</c:v>
                </c:pt>
                <c:pt idx="20">
                  <c:v>43087</c:v>
                </c:pt>
                <c:pt idx="21">
                  <c:v>43094</c:v>
                </c:pt>
              </c:numCache>
            </c:numRef>
          </c:cat>
          <c:val>
            <c:numRef>
              <c:f>Sheet1!$B$2:$B$23</c:f>
              <c:numCache>
                <c:formatCode>General</c:formatCode>
                <c:ptCount val="22"/>
                <c:pt idx="0">
                  <c:v>0.83095406683263995</c:v>
                </c:pt>
                <c:pt idx="1">
                  <c:v>0.84502692932981005</c:v>
                </c:pt>
                <c:pt idx="2">
                  <c:v>0.95268982851582995</c:v>
                </c:pt>
                <c:pt idx="3">
                  <c:v>0.12794167575005</c:v>
                </c:pt>
                <c:pt idx="4">
                  <c:v>1.2999955707135999</c:v>
                </c:pt>
                <c:pt idx="5">
                  <c:v>7.9452620662076007E-2</c:v>
                </c:pt>
                <c:pt idx="6">
                  <c:v>4.1086008650605001E-2</c:v>
                </c:pt>
                <c:pt idx="7">
                  <c:v>7.2850289194882997E-2</c:v>
                </c:pt>
                <c:pt idx="8">
                  <c:v>4.5688178183894999E-2</c:v>
                </c:pt>
                <c:pt idx="9">
                  <c:v>8.7790978749619997E-2</c:v>
                </c:pt>
                <c:pt idx="10">
                  <c:v>0.60754895565531997</c:v>
                </c:pt>
                <c:pt idx="11">
                  <c:v>0.34671648809750999</c:v>
                </c:pt>
                <c:pt idx="12">
                  <c:v>5.6643633272453003E-2</c:v>
                </c:pt>
                <c:pt idx="13">
                  <c:v>2.7242360613414E-2</c:v>
                </c:pt>
                <c:pt idx="14">
                  <c:v>5.5660179953965001E-2</c:v>
                </c:pt>
                <c:pt idx="15">
                  <c:v>7.8070856608468006E-2</c:v>
                </c:pt>
                <c:pt idx="16">
                  <c:v>3.5574233181484997E-2</c:v>
                </c:pt>
                <c:pt idx="17">
                  <c:v>5.6858623030083003E-2</c:v>
                </c:pt>
                <c:pt idx="18">
                  <c:v>2.7188913514538001E-2</c:v>
                </c:pt>
                <c:pt idx="19">
                  <c:v>4.8194752857964998E-2</c:v>
                </c:pt>
                <c:pt idx="20">
                  <c:v>4.0433803969715999E-2</c:v>
                </c:pt>
                <c:pt idx="21">
                  <c:v>4.2269867448537002E-2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F4-41A7-9E52-04035E6400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079992"/>
        <c:axId val="292080320"/>
      </c:lineChart>
      <c:dateAx>
        <c:axId val="292079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080320"/>
        <c:crosses val="autoZero"/>
        <c:auto val="1"/>
        <c:lblOffset val="100"/>
        <c:baseTimeUnit val="days"/>
      </c:dateAx>
      <c:valAx>
        <c:axId val="292080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079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146</c:v>
                </c:pt>
                <c:pt idx="1">
                  <c:v>167</c:v>
                </c:pt>
                <c:pt idx="2">
                  <c:v>163</c:v>
                </c:pt>
                <c:pt idx="3">
                  <c:v>176</c:v>
                </c:pt>
                <c:pt idx="4">
                  <c:v>243</c:v>
                </c:pt>
                <c:pt idx="5">
                  <c:v>182</c:v>
                </c:pt>
                <c:pt idx="6">
                  <c:v>165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13-4DFB-9914-219AF0E5DC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7977360"/>
        <c:axId val="217129168"/>
      </c:barChart>
      <c:catAx>
        <c:axId val="217977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7129168"/>
        <c:crosses val="autoZero"/>
        <c:auto val="1"/>
        <c:lblAlgn val="ctr"/>
        <c:lblOffset val="100"/>
        <c:noMultiLvlLbl val="0"/>
      </c:catAx>
      <c:valAx>
        <c:axId val="217129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7977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42947</c:v>
                </c:pt>
                <c:pt idx="1">
                  <c:v>42954</c:v>
                </c:pt>
                <c:pt idx="2">
                  <c:v>42961</c:v>
                </c:pt>
                <c:pt idx="3">
                  <c:v>42968</c:v>
                </c:pt>
                <c:pt idx="4">
                  <c:v>42975</c:v>
                </c:pt>
                <c:pt idx="5">
                  <c:v>42982</c:v>
                </c:pt>
                <c:pt idx="6">
                  <c:v>42989</c:v>
                </c:pt>
                <c:pt idx="7">
                  <c:v>42996</c:v>
                </c:pt>
                <c:pt idx="8">
                  <c:v>43003</c:v>
                </c:pt>
                <c:pt idx="9">
                  <c:v>43010</c:v>
                </c:pt>
                <c:pt idx="10">
                  <c:v>43017</c:v>
                </c:pt>
                <c:pt idx="11">
                  <c:v>43024</c:v>
                </c:pt>
                <c:pt idx="12">
                  <c:v>43031</c:v>
                </c:pt>
                <c:pt idx="13">
                  <c:v>43038</c:v>
                </c:pt>
                <c:pt idx="14">
                  <c:v>43045</c:v>
                </c:pt>
                <c:pt idx="15">
                  <c:v>43052</c:v>
                </c:pt>
                <c:pt idx="16">
                  <c:v>43059</c:v>
                </c:pt>
                <c:pt idx="17">
                  <c:v>43066</c:v>
                </c:pt>
                <c:pt idx="18">
                  <c:v>43073</c:v>
                </c:pt>
                <c:pt idx="19">
                  <c:v>43080</c:v>
                </c:pt>
                <c:pt idx="20">
                  <c:v>43087</c:v>
                </c:pt>
                <c:pt idx="21">
                  <c:v>43094</c:v>
                </c:pt>
              </c:numCache>
            </c:numRef>
          </c:cat>
          <c:val>
            <c:numRef>
              <c:f>Sheet1!$B$2:$B$23</c:f>
              <c:numCache>
                <c:formatCode>General</c:formatCode>
                <c:ptCount val="22"/>
                <c:pt idx="0">
                  <c:v>1115</c:v>
                </c:pt>
                <c:pt idx="1">
                  <c:v>1486</c:v>
                </c:pt>
                <c:pt idx="2">
                  <c:v>2109</c:v>
                </c:pt>
                <c:pt idx="3">
                  <c:v>1588</c:v>
                </c:pt>
                <c:pt idx="4">
                  <c:v>2249</c:v>
                </c:pt>
                <c:pt idx="5">
                  <c:v>1325</c:v>
                </c:pt>
                <c:pt idx="6">
                  <c:v>1948</c:v>
                </c:pt>
                <c:pt idx="7">
                  <c:v>1983</c:v>
                </c:pt>
                <c:pt idx="8">
                  <c:v>1464</c:v>
                </c:pt>
                <c:pt idx="9">
                  <c:v>245</c:v>
                </c:pt>
                <c:pt idx="10">
                  <c:v>1379</c:v>
                </c:pt>
                <c:pt idx="11">
                  <c:v>1608</c:v>
                </c:pt>
                <c:pt idx="12">
                  <c:v>1558</c:v>
                </c:pt>
                <c:pt idx="13">
                  <c:v>388</c:v>
                </c:pt>
                <c:pt idx="14">
                  <c:v>315</c:v>
                </c:pt>
                <c:pt idx="15">
                  <c:v>837</c:v>
                </c:pt>
                <c:pt idx="16">
                  <c:v>1732</c:v>
                </c:pt>
                <c:pt idx="17">
                  <c:v>888</c:v>
                </c:pt>
                <c:pt idx="18">
                  <c:v>363</c:v>
                </c:pt>
                <c:pt idx="19">
                  <c:v>505</c:v>
                </c:pt>
                <c:pt idx="20">
                  <c:v>1835</c:v>
                </c:pt>
                <c:pt idx="21">
                  <c:v>595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57-4C91-A5B5-F5A673CC90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7125888"/>
        <c:axId val="217130152"/>
      </c:lineChart>
      <c:dateAx>
        <c:axId val="217125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7130152"/>
        <c:crosses val="autoZero"/>
        <c:auto val="1"/>
        <c:lblOffset val="100"/>
        <c:baseTimeUnit val="days"/>
      </c:dateAx>
      <c:valAx>
        <c:axId val="217130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7125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42947</c:v>
                </c:pt>
                <c:pt idx="1">
                  <c:v>42954</c:v>
                </c:pt>
                <c:pt idx="2">
                  <c:v>42961</c:v>
                </c:pt>
                <c:pt idx="3">
                  <c:v>42968</c:v>
                </c:pt>
                <c:pt idx="4">
                  <c:v>42975</c:v>
                </c:pt>
                <c:pt idx="5">
                  <c:v>42982</c:v>
                </c:pt>
                <c:pt idx="6">
                  <c:v>42989</c:v>
                </c:pt>
                <c:pt idx="7">
                  <c:v>42996</c:v>
                </c:pt>
                <c:pt idx="8">
                  <c:v>43003</c:v>
                </c:pt>
                <c:pt idx="9">
                  <c:v>43010</c:v>
                </c:pt>
                <c:pt idx="10">
                  <c:v>43017</c:v>
                </c:pt>
                <c:pt idx="11">
                  <c:v>43024</c:v>
                </c:pt>
                <c:pt idx="12">
                  <c:v>43031</c:v>
                </c:pt>
                <c:pt idx="13">
                  <c:v>43038</c:v>
                </c:pt>
                <c:pt idx="14">
                  <c:v>43045</c:v>
                </c:pt>
                <c:pt idx="15">
                  <c:v>43052</c:v>
                </c:pt>
                <c:pt idx="16">
                  <c:v>43059</c:v>
                </c:pt>
                <c:pt idx="17">
                  <c:v>43066</c:v>
                </c:pt>
                <c:pt idx="18">
                  <c:v>43073</c:v>
                </c:pt>
                <c:pt idx="19">
                  <c:v>43080</c:v>
                </c:pt>
                <c:pt idx="20">
                  <c:v>43087</c:v>
                </c:pt>
                <c:pt idx="21">
                  <c:v>43094</c:v>
                </c:pt>
              </c:numCache>
            </c:numRef>
          </c:cat>
          <c:val>
            <c:numRef>
              <c:f>Sheet1!$B$2:$B$23</c:f>
              <c:numCache>
                <c:formatCode>General</c:formatCode>
                <c:ptCount val="22"/>
                <c:pt idx="0">
                  <c:v>3</c:v>
                </c:pt>
                <c:pt idx="1">
                  <c:v>5</c:v>
                </c:pt>
                <c:pt idx="2">
                  <c:v>3</c:v>
                </c:pt>
                <c:pt idx="3">
                  <c:v>5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5</c:v>
                </c:pt>
                <c:pt idx="8">
                  <c:v>5</c:v>
                </c:pt>
                <c:pt idx="9">
                  <c:v>5</c:v>
                </c:pt>
                <c:pt idx="10">
                  <c:v>6</c:v>
                </c:pt>
                <c:pt idx="11">
                  <c:v>5</c:v>
                </c:pt>
                <c:pt idx="12">
                  <c:v>5</c:v>
                </c:pt>
                <c:pt idx="13">
                  <c:v>8</c:v>
                </c:pt>
                <c:pt idx="14">
                  <c:v>5</c:v>
                </c:pt>
                <c:pt idx="15">
                  <c:v>3</c:v>
                </c:pt>
                <c:pt idx="16">
                  <c:v>6</c:v>
                </c:pt>
                <c:pt idx="17">
                  <c:v>6</c:v>
                </c:pt>
                <c:pt idx="18">
                  <c:v>6</c:v>
                </c:pt>
                <c:pt idx="19">
                  <c:v>5</c:v>
                </c:pt>
                <c:pt idx="20">
                  <c:v>5</c:v>
                </c:pt>
                <c:pt idx="21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90-4C92-B946-57FCD5B13C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985208"/>
        <c:axId val="291988816"/>
      </c:lineChart>
      <c:dateAx>
        <c:axId val="291985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988816"/>
        <c:crosses val="autoZero"/>
        <c:auto val="1"/>
        <c:lblOffset val="100"/>
        <c:baseTimeUnit val="days"/>
      </c:dateAx>
      <c:valAx>
        <c:axId val="291988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985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</c:v>
                </c:pt>
                <c:pt idx="1">
                  <c:v>22</c:v>
                </c:pt>
                <c:pt idx="2">
                  <c:v>26</c:v>
                </c:pt>
                <c:pt idx="3">
                  <c:v>19</c:v>
                </c:pt>
                <c:pt idx="4">
                  <c:v>20</c:v>
                </c:pt>
                <c:pt idx="5">
                  <c:v>8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38-4C84-AB61-FDEC854AF9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3215464"/>
        <c:axId val="363208904"/>
      </c:barChart>
      <c:catAx>
        <c:axId val="363215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208904"/>
        <c:crosses val="autoZero"/>
        <c:auto val="1"/>
        <c:lblAlgn val="ctr"/>
        <c:lblOffset val="100"/>
        <c:noMultiLvlLbl val="0"/>
      </c:catAx>
      <c:valAx>
        <c:axId val="363208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215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0.14375360460011999</c:v>
                </c:pt>
                <c:pt idx="1">
                  <c:v>0.48099157902808998</c:v>
                </c:pt>
                <c:pt idx="2">
                  <c:v>5.4826340215980998E-2</c:v>
                </c:pt>
                <c:pt idx="3">
                  <c:v>0.34909971643435</c:v>
                </c:pt>
                <c:pt idx="4">
                  <c:v>0.16852312539274</c:v>
                </c:pt>
                <c:pt idx="5">
                  <c:v>3.5508001136255997E-2</c:v>
                </c:pt>
                <c:pt idx="6">
                  <c:v>5.7530135174298003E-2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0B-4E26-BB89-6FC1B15E5B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9559440"/>
        <c:axId val="369549928"/>
      </c:barChart>
      <c:catAx>
        <c:axId val="369559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549928"/>
        <c:crosses val="autoZero"/>
        <c:auto val="1"/>
        <c:lblAlgn val="ctr"/>
        <c:lblOffset val="100"/>
        <c:noMultiLvlLbl val="0"/>
      </c:catAx>
      <c:valAx>
        <c:axId val="369549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559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55-4504-9AAE-93473C8B6C7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455-4504-9AAE-93473C8B6C7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455-4504-9AAE-93473C8B6C7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455-4504-9AAE-93473C8B6C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9555504"/>
        <c:axId val="369555832"/>
      </c:barChart>
      <c:catAx>
        <c:axId val="369555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555832"/>
        <c:crosses val="autoZero"/>
        <c:auto val="1"/>
        <c:lblAlgn val="ctr"/>
        <c:lblOffset val="100"/>
        <c:noMultiLvlLbl val="0"/>
      </c:catAx>
      <c:valAx>
        <c:axId val="369555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555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0.11147360356716</c:v>
                </c:pt>
                <c:pt idx="10">
                  <c:v>0.10501760336056</c:v>
                </c:pt>
                <c:pt idx="11">
                  <c:v>1.1836000378752E-2</c:v>
                </c:pt>
                <c:pt idx="12">
                  <c:v>7.7472002479103998E-3</c:v>
                </c:pt>
                <c:pt idx="13">
                  <c:v>3.9453334595840002E-2</c:v>
                </c:pt>
                <c:pt idx="14">
                  <c:v>5.7796573278062001E-2</c:v>
                </c:pt>
                <c:pt idx="15">
                  <c:v>3.8927290134561997E-2</c:v>
                </c:pt>
                <c:pt idx="16">
                  <c:v>0.36035241153128</c:v>
                </c:pt>
                <c:pt idx="17">
                  <c:v>0.58237904085835002</c:v>
                </c:pt>
                <c:pt idx="18">
                  <c:v>0.30578486311844999</c:v>
                </c:pt>
                <c:pt idx="19">
                  <c:v>0.34009196382411999</c:v>
                </c:pt>
                <c:pt idx="20">
                  <c:v>8.0986935924915002E-2</c:v>
                </c:pt>
                <c:pt idx="21">
                  <c:v>2.152000068864E-2</c:v>
                </c:pt>
                <c:pt idx="22">
                  <c:v>2.9267200936550001E-2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F1-40A0-BC51-3180DD52C4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9560752"/>
        <c:axId val="369561080"/>
      </c:lineChart>
      <c:catAx>
        <c:axId val="369560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561080"/>
        <c:crosses val="autoZero"/>
        <c:auto val="1"/>
        <c:lblAlgn val="ctr"/>
        <c:lblOffset val="100"/>
        <c:noMultiLvlLbl val="0"/>
      </c:catAx>
      <c:valAx>
        <c:axId val="369561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560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2</c:v>
                </c:pt>
                <c:pt idx="12">
                  <c:v>2</c:v>
                </c:pt>
                <c:pt idx="13">
                  <c:v>6</c:v>
                </c:pt>
                <c:pt idx="14">
                  <c:v>21</c:v>
                </c:pt>
                <c:pt idx="15">
                  <c:v>9</c:v>
                </c:pt>
                <c:pt idx="16">
                  <c:v>4</c:v>
                </c:pt>
                <c:pt idx="17">
                  <c:v>9</c:v>
                </c:pt>
                <c:pt idx="18">
                  <c:v>30</c:v>
                </c:pt>
                <c:pt idx="19">
                  <c:v>17</c:v>
                </c:pt>
                <c:pt idx="20">
                  <c:v>6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4C-415C-9414-42DAD5A0C9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9530576"/>
        <c:axId val="369534512"/>
      </c:lineChart>
      <c:catAx>
        <c:axId val="369530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534512"/>
        <c:crosses val="autoZero"/>
        <c:auto val="1"/>
        <c:lblAlgn val="ctr"/>
        <c:lblOffset val="100"/>
        <c:noMultiLvlLbl val="0"/>
      </c:catAx>
      <c:valAx>
        <c:axId val="369534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530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1.3633008860976001E-2</c:v>
                </c:pt>
                <c:pt idx="1">
                  <c:v>9.0430908763627998E-2</c:v>
                </c:pt>
                <c:pt idx="2">
                  <c:v>0.31748536358061002</c:v>
                </c:pt>
                <c:pt idx="3">
                  <c:v>0</c:v>
                </c:pt>
                <c:pt idx="4">
                  <c:v>1.8673442184531E-2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96-464F-AF05-B85C784307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9538448"/>
        <c:axId val="369535824"/>
      </c:barChart>
      <c:catAx>
        <c:axId val="369538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535824"/>
        <c:crosses val="autoZero"/>
        <c:auto val="1"/>
        <c:lblAlgn val="ctr"/>
        <c:lblOffset val="100"/>
        <c:noMultiLvlLbl val="0"/>
      </c:catAx>
      <c:valAx>
        <c:axId val="369535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538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47610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4F-4DC2-A48B-A0F8175CD5B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3794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74F-4DC2-A48B-A0F8175CD5B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74F-4DC2-A48B-A0F8175CD5B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74F-4DC2-A48B-A0F8175CD5B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74F-4DC2-A48B-A0F8175CD5B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74F-4DC2-A48B-A0F8175CD5B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2483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74F-4DC2-A48B-A0F8175CD5B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2021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74F-4DC2-A48B-A0F8175CD5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9547304"/>
        <c:axId val="369544352"/>
      </c:barChart>
      <c:catAx>
        <c:axId val="369547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544352"/>
        <c:crosses val="autoZero"/>
        <c:auto val="1"/>
        <c:lblAlgn val="ctr"/>
        <c:lblOffset val="100"/>
        <c:noMultiLvlLbl val="0"/>
      </c:catAx>
      <c:valAx>
        <c:axId val="369544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547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F0-4CDC-891E-6B0AC8F4D5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6107672"/>
        <c:axId val="346105376"/>
      </c:barChart>
      <c:catAx>
        <c:axId val="346107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105376"/>
        <c:crosses val="autoZero"/>
        <c:auto val="1"/>
        <c:lblAlgn val="ctr"/>
        <c:lblOffset val="100"/>
        <c:noMultiLvlLbl val="0"/>
      </c:catAx>
      <c:valAx>
        <c:axId val="346105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107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2463E-FCE9-474F-AB7E-2E4E2AA323A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103C1D-8225-420C-A320-8FD9FED7EB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431606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E9B13-42D7-4B97-A55D-45B9A22B2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C6E6E5-81E0-4F4C-8E1E-A51C6F694F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5875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7109880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788107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464650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600731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671966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071364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249857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767459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093997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265308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1322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Nissan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306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9ECA60-E986-40E7-9A10-A09D370420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89997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1D436-63F7-4B06-AC2E-731FA975F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249310-AFCD-47DE-84E5-CA1D220B25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53310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A5CC4F-FB2D-44B9-B587-9DCE26486E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31BB06-5270-4706-9E76-2028E08AE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303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73912-5A5D-45A2-91D7-E2BD979E6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F222F3-9067-43D5-84A6-777420D274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62507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CC9AF1-8728-44BB-9832-1301635CED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5C7E1A-1175-4718-A5F6-7849AB49F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372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DC053-5119-4174-B9FA-485D8AA9F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3C5B8B-E1E2-4923-8ECD-B09B8CDF51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86160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B02AF6-67F8-47AA-936E-0FB4F00E30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8A78C7-7AEB-420E-9F0A-7667E8AC0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2910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3CC2D-A953-400E-95FA-C7F41B3E2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08ACF6-FA6E-4144-8ABD-7D6C68EEA7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35664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CC56F7-F089-455C-BAE4-F37E3DA841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D815BC-6344-46CD-AD7F-501D8464A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90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2A1CD-2D03-4E59-A4A8-36ECCAF66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83603C-FB2C-4E4D-835F-05B10B1E29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22728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CFF8F3-5EEE-49E4-B39D-80C89C3300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0781F8-E331-4452-BADC-8D340BCD2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276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43D0D-4DC3-4AC7-857E-C3287DAE7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11567D-4DB1-4F1B-9DD6-1AD2FF5665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59693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5215698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39471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79467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28393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95419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63358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16640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8317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373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- 2017-08-29 17:33:00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distintivo diseño del tablero del Nissan Kicks, le da al interior una apariencia limpia y moderna.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4.9767%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207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- 2017-10-10 19:13:20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Este domingo, más de 10.000 personas corren los 42k de Buenos Aires, y el Nissan Kicks va a estar ahí para guiarlos y recordarles que la felicidad está en disfrutar el camino.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3.5018%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847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- 2017-08-17 18:00:00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nuevo Nissan Kicks te va a llevar lejos, pero su avanzada tecnología te va a hacer sentir como en casa. 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2.7480%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913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- 2017-08-10 18:00:00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diseño es una cuestión de actitud. Con un techo flotante y líneas audaces el Nuevo Nissan Kicks se va a robar todas las miradas a su paso.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439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- 2017-08-04 18:00:00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Tanta actitud necesita espacio. El Nuevo Nissan Kicks te permite plegar la segunda fila de asientos para que puedas hacer lo que quieras, desde ir a la playa con tus amigos hasta salir de camping con tu familia.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2.4026%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7745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520DBC-7F6D-4E70-B2C5-4F6D0DA7BD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9435283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95B4D-3DA5-4B20-B196-6A47FB50B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040111-0284-40BB-9427-C11C0F59A7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84618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9784014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95609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45236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54570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31643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13379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70214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73493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148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- 2017-10-17 19:40:35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Todas estas personas corrieron con actitud, acompañadas por el Nissan Kicks. 
El mejor premio los esperaba al cruzar la meta.
Entrená con actitud, en el próximo álbum podés estar vos. #CorreConActitud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1.4745%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758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- 2017-08-07 16:42:17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Actitud en cada detalle. Con sus llantas de aluminio de 17 pulgadas el Nuevo Nissan Kicks te lleva con estilo a donde sea que vayas.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0972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- 2017-08-24 18:30:00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nuevo Nissan Kicks lleva tu estilo al límite, con su exclusivo diseño.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161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- 2017-08-09 16:11:00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¡No lo dudes más! Llevate tu March Active a Tasa 0%. 24 cuotas. ;)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888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- 2017-09-08 20:00:00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nuevo Nissan Kicks, te da la inspiración que necesitás.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144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- 2017-09-21 10:00:00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primavera se disfruta más arriba de tu Nissan March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9347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1175EA-8765-4F09-8E8A-219C5B8AA1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529699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ACAE3-9BD3-444F-BD07-2C2F93EF8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5A9AFB-38D0-4FF1-9634-1B46557C4D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04499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0730464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40689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65250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50243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78322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43773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18823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18446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455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- 2017-10-02 19:00:00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Inauguramos nuestra sede en Córdoba de cara al inicio de producción nacional de Nissan Frontier 2018.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538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- 2017-10-25 19:15:00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energía y el movimiento del Nissan Sentra se unen a la perfección de un diseño que atrae todas las miradas.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8407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- 2017-11-20 14:50:38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Debido a sus dimensiones y mayor altura con respecto al nivel del piso, el Nissan Kicks es muy fácil conducir incluso en espacios angostos o sobre superficies accidentadas.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245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- 2017-08-31 14:30:00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Nissan Murano está equipada con suspensión independiente en las cuatro ruedas, brindando un manejo sensible y una conducción cómoda.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562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- 2017-09-20 18:00:00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Dondequiera que mires en el interior de tu Nissan Note, vas a encontrar detalles de calidad.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447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- 2017-11-30 18:30:00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Llevá tu estilo al límite con el nuevo Nissan Kicks.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8956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F8F0FE-373A-4440-89E2-34CE2AAEE9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7182631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F6C4B-1500-4154-A01F-A92EB9F79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248551-9FBD-4ECB-9F9E-9D11BC4386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42554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590759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70396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1676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93329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0553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02351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90477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16155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035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- 2017-11-06 19:01:00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bordo del Nissan Sentra, vas a disfrutar un ambiente luminoso con detalles que hacen la diferencia.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952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- 2017-09-11 09:30:00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Empezá el lunes con más energía arriba de tu Nissan March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263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- 2017-10-16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Diseñado  para sobrevivir en las agitadas calles de la ciudad, el nuevo Nissan Kicks tiene actitud en cada detalle.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129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- 2017-08-22 18:09:10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Si, te está sonriendo. #MuranoUnica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3071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- 2017-11-03 20:00:00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Llegó el finde y si tenés pensado irte a algún lugar, en tu Nissan Kicks entra todo lo que te quieras llevar.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152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- 2017-11-28 14:30:00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Nissan Versa es el balance perfecto de espacio, seguridad, tecnología y confort. #TuLadoFeliz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746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- 2017-11-17 14:09:45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rasgos aerodinámicos de la Nissan Frontier, destacan su imponente presencia.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3256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0BA7B0-087C-49BA-A7B4-AB4F7E51AE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4375230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6A1E2-E977-41B4-936D-6569E7D57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F31D50-9410-469E-BD63-57DD774025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25999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123761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31017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35788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58100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05666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45036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26397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95097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316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- 2017-09-06 16:02:14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Disfrutá los últimos días del invierno arriba de tu Nissan Sentra.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6717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7B016E-2001-462A-BD7C-B5C5B9B96B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8961878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2C19E-2E13-4FEE-95B5-50CC63F5C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E84711-03F4-44B0-A030-DF235FBF61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18833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AA81E8-3A85-440E-82F9-17E1024DD0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EF2776-1E43-44D8-9518-850ACDCFE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8068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C6766-5AB8-4F03-9EFB-E8DDE97CC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A32E8B-CFB5-4C21-9BB8-F045176B90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49000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E37D04-F417-4D24-A3C6-D4ECA115D5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B75217-31E0-42E6-B632-904ABC462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8939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8C7CD-3C81-4783-9865-FFFD38428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CB5F6D-1BE1-49CD-89D4-28BA5BB48F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01349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0BCDF6-7E7C-4672-8227-02A7D69E4A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2F95FA-E52A-481B-8A7C-6235A52FB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8433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1D094-05C9-4D1F-9BBC-DF16586CC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406475-3CC7-48F1-883A-97D2F89451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86209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5BD720-D380-4CA3-82E4-BDFB42729E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19F14E-AE8C-4496-94B3-A7ED130A8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6908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73058-4DBD-48F2-8348-C6A8546A2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AB8E77-08EC-47C9-8A0F-64BE6068F8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16194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D05DCE-9C1E-40DB-A1A6-1C1D2F6E36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7249A-BA45-4C03-867B-66E3F3F4A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1736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01225-ADAF-4314-B8CC-1F0382785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A34824-028E-4712-8FD3-01E6F4D50A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70387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228D8B-20BB-49FC-8F21-2436002C23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19163A-35E6-433B-93C7-2A00BCCBA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3795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13004-DBB9-4F05-9D4F-31544A825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929934-F174-48C6-9F72-9230CEA419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29737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F962-3F6E-4971-88E1-CA72D79770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8FA2B4-3656-4C7C-8203-2731592D2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1773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16DA6-EADF-4517-AD85-FA30CDCEB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639CA7-763D-4643-94BB-298C6D2B55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5058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B449BF-4795-489D-9E68-D1AD47C527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A73C6F-A775-4A24-ABAE-959F2FE82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7350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860A0-519E-4735-97C0-EFD729657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8E0B0C-2E48-47D2-9AC5-CC093A3AF5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19654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1218004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340838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22834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35245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40834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2475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Nieves de Faveri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753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Rafael Urkovich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779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Alexis Ezequiel Pizzichini Viola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6660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Beto Soto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778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Eduardo Cabrera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907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Astrid Adlercreutz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790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Nicolás Chueco Boria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1155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Carmen Petrole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1999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Javier Van Der Horn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629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Gustavo Alen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5880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E488FC-0508-4DCC-9119-C86261D8C0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6629387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D9854-D156-4A6B-880E-E3A819020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B540F1-BFAE-4AE3-8F16-60C961FFB3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28906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7085405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572694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70603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25961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23823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364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Lucas Rodriguez Yastouktsian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3522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Yolanda Gisondi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480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Hugo Tabachnik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391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Victor Woloszyn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656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Daniel Lotero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7774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C3FD2C-929E-4250-84EC-06A9EE7FF5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9708592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6B2DD-1AF8-4749-B3EF-256DFFEFC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EF18D1-5E45-4DD4-B8AB-E8AFCD0E2F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65872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A15791-5E6D-4974-93CA-6869141CA1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666684-FCB6-4634-8208-13CB14F99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8170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779</Words>
  <Application>Microsoft Office PowerPoint</Application>
  <PresentationFormat>On-screen Show (4:3)</PresentationFormat>
  <Paragraphs>405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Calibri</vt:lpstr>
      <vt:lpstr>Arial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5</vt:lpstr>
      <vt:lpstr>Facebook Own Posts Table - 2 of 5</vt:lpstr>
      <vt:lpstr>Facebook Own Posts Table - 3 of 5</vt:lpstr>
      <vt:lpstr>Facebook Own Posts Table - 4 of 5</vt:lpstr>
      <vt:lpstr>Facebook Own Posts Table - 5 of 5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2018-01-08T13:11:13Z</dcterms:created>
  <dcterms:modified xsi:type="dcterms:W3CDTF">2018-01-08T13:12:15Z</dcterms:modified>
</cp:coreProperties>
</file>