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Sheet1!$A$2:$A$154</c:f>
              <c:numCache>
                <c:formatCode>m/d/yyyy</c:formatCode>
                <c:ptCount val="153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  <c:pt idx="31">
                  <c:v>42979</c:v>
                </c:pt>
                <c:pt idx="32">
                  <c:v>42980</c:v>
                </c:pt>
                <c:pt idx="33">
                  <c:v>42981</c:v>
                </c:pt>
                <c:pt idx="34">
                  <c:v>42982</c:v>
                </c:pt>
                <c:pt idx="35">
                  <c:v>42983</c:v>
                </c:pt>
                <c:pt idx="36">
                  <c:v>42984</c:v>
                </c:pt>
                <c:pt idx="37">
                  <c:v>42985</c:v>
                </c:pt>
                <c:pt idx="38">
                  <c:v>42986</c:v>
                </c:pt>
                <c:pt idx="39">
                  <c:v>42987</c:v>
                </c:pt>
                <c:pt idx="40">
                  <c:v>42988</c:v>
                </c:pt>
                <c:pt idx="41">
                  <c:v>42989</c:v>
                </c:pt>
                <c:pt idx="42">
                  <c:v>42990</c:v>
                </c:pt>
                <c:pt idx="43">
                  <c:v>42991</c:v>
                </c:pt>
                <c:pt idx="44">
                  <c:v>42992</c:v>
                </c:pt>
                <c:pt idx="45">
                  <c:v>42993</c:v>
                </c:pt>
                <c:pt idx="46">
                  <c:v>42994</c:v>
                </c:pt>
                <c:pt idx="47">
                  <c:v>42995</c:v>
                </c:pt>
                <c:pt idx="48">
                  <c:v>42996</c:v>
                </c:pt>
                <c:pt idx="49">
                  <c:v>42997</c:v>
                </c:pt>
                <c:pt idx="50">
                  <c:v>42998</c:v>
                </c:pt>
                <c:pt idx="51">
                  <c:v>42999</c:v>
                </c:pt>
                <c:pt idx="52">
                  <c:v>43000</c:v>
                </c:pt>
                <c:pt idx="53">
                  <c:v>43001</c:v>
                </c:pt>
                <c:pt idx="54">
                  <c:v>43002</c:v>
                </c:pt>
                <c:pt idx="55">
                  <c:v>43003</c:v>
                </c:pt>
                <c:pt idx="56">
                  <c:v>43004</c:v>
                </c:pt>
                <c:pt idx="57">
                  <c:v>43005</c:v>
                </c:pt>
                <c:pt idx="58">
                  <c:v>43006</c:v>
                </c:pt>
                <c:pt idx="59">
                  <c:v>43007</c:v>
                </c:pt>
                <c:pt idx="60">
                  <c:v>43008</c:v>
                </c:pt>
                <c:pt idx="61">
                  <c:v>43009</c:v>
                </c:pt>
                <c:pt idx="62">
                  <c:v>43010</c:v>
                </c:pt>
                <c:pt idx="63">
                  <c:v>43011</c:v>
                </c:pt>
                <c:pt idx="64">
                  <c:v>43012</c:v>
                </c:pt>
                <c:pt idx="65">
                  <c:v>43013</c:v>
                </c:pt>
                <c:pt idx="66">
                  <c:v>43014</c:v>
                </c:pt>
                <c:pt idx="67">
                  <c:v>43015</c:v>
                </c:pt>
                <c:pt idx="68">
                  <c:v>43016</c:v>
                </c:pt>
                <c:pt idx="69">
                  <c:v>43017</c:v>
                </c:pt>
                <c:pt idx="70">
                  <c:v>43018</c:v>
                </c:pt>
                <c:pt idx="71">
                  <c:v>43019</c:v>
                </c:pt>
                <c:pt idx="72">
                  <c:v>43020</c:v>
                </c:pt>
                <c:pt idx="73">
                  <c:v>43021</c:v>
                </c:pt>
                <c:pt idx="74">
                  <c:v>43022</c:v>
                </c:pt>
                <c:pt idx="75">
                  <c:v>43023</c:v>
                </c:pt>
                <c:pt idx="76">
                  <c:v>43024</c:v>
                </c:pt>
                <c:pt idx="77">
                  <c:v>43025</c:v>
                </c:pt>
                <c:pt idx="78">
                  <c:v>43026</c:v>
                </c:pt>
                <c:pt idx="79">
                  <c:v>43027</c:v>
                </c:pt>
                <c:pt idx="80">
                  <c:v>43028</c:v>
                </c:pt>
                <c:pt idx="81">
                  <c:v>43029</c:v>
                </c:pt>
                <c:pt idx="82">
                  <c:v>43030</c:v>
                </c:pt>
                <c:pt idx="83">
                  <c:v>43031</c:v>
                </c:pt>
                <c:pt idx="84">
                  <c:v>43032</c:v>
                </c:pt>
                <c:pt idx="85">
                  <c:v>43033</c:v>
                </c:pt>
                <c:pt idx="86">
                  <c:v>43034</c:v>
                </c:pt>
                <c:pt idx="87">
                  <c:v>43035</c:v>
                </c:pt>
                <c:pt idx="88">
                  <c:v>43036</c:v>
                </c:pt>
                <c:pt idx="89">
                  <c:v>43037</c:v>
                </c:pt>
                <c:pt idx="90">
                  <c:v>43038</c:v>
                </c:pt>
                <c:pt idx="91">
                  <c:v>43039</c:v>
                </c:pt>
                <c:pt idx="92">
                  <c:v>43040</c:v>
                </c:pt>
                <c:pt idx="93">
                  <c:v>43041</c:v>
                </c:pt>
                <c:pt idx="94">
                  <c:v>43042</c:v>
                </c:pt>
                <c:pt idx="95">
                  <c:v>43043</c:v>
                </c:pt>
                <c:pt idx="96">
                  <c:v>43044</c:v>
                </c:pt>
                <c:pt idx="97">
                  <c:v>43045</c:v>
                </c:pt>
                <c:pt idx="98">
                  <c:v>43046</c:v>
                </c:pt>
                <c:pt idx="99">
                  <c:v>43047</c:v>
                </c:pt>
                <c:pt idx="100">
                  <c:v>43048</c:v>
                </c:pt>
                <c:pt idx="101">
                  <c:v>43049</c:v>
                </c:pt>
                <c:pt idx="102">
                  <c:v>43050</c:v>
                </c:pt>
                <c:pt idx="103">
                  <c:v>43051</c:v>
                </c:pt>
                <c:pt idx="104">
                  <c:v>43052</c:v>
                </c:pt>
                <c:pt idx="105">
                  <c:v>43053</c:v>
                </c:pt>
                <c:pt idx="106">
                  <c:v>43054</c:v>
                </c:pt>
                <c:pt idx="107">
                  <c:v>43055</c:v>
                </c:pt>
                <c:pt idx="108">
                  <c:v>43056</c:v>
                </c:pt>
                <c:pt idx="109">
                  <c:v>43057</c:v>
                </c:pt>
                <c:pt idx="110">
                  <c:v>43058</c:v>
                </c:pt>
                <c:pt idx="111">
                  <c:v>43059</c:v>
                </c:pt>
                <c:pt idx="112">
                  <c:v>43060</c:v>
                </c:pt>
                <c:pt idx="113">
                  <c:v>43061</c:v>
                </c:pt>
                <c:pt idx="114">
                  <c:v>43062</c:v>
                </c:pt>
                <c:pt idx="115">
                  <c:v>43063</c:v>
                </c:pt>
                <c:pt idx="116">
                  <c:v>43064</c:v>
                </c:pt>
                <c:pt idx="117">
                  <c:v>43065</c:v>
                </c:pt>
                <c:pt idx="118">
                  <c:v>43066</c:v>
                </c:pt>
                <c:pt idx="119">
                  <c:v>43067</c:v>
                </c:pt>
                <c:pt idx="120">
                  <c:v>43068</c:v>
                </c:pt>
                <c:pt idx="121">
                  <c:v>43069</c:v>
                </c:pt>
                <c:pt idx="122">
                  <c:v>43070</c:v>
                </c:pt>
                <c:pt idx="123">
                  <c:v>43071</c:v>
                </c:pt>
                <c:pt idx="124">
                  <c:v>43072</c:v>
                </c:pt>
                <c:pt idx="125">
                  <c:v>43073</c:v>
                </c:pt>
                <c:pt idx="126">
                  <c:v>43074</c:v>
                </c:pt>
                <c:pt idx="127">
                  <c:v>43075</c:v>
                </c:pt>
                <c:pt idx="128">
                  <c:v>43076</c:v>
                </c:pt>
                <c:pt idx="129">
                  <c:v>43077</c:v>
                </c:pt>
                <c:pt idx="130">
                  <c:v>43078</c:v>
                </c:pt>
                <c:pt idx="131">
                  <c:v>43079</c:v>
                </c:pt>
                <c:pt idx="132">
                  <c:v>43080</c:v>
                </c:pt>
                <c:pt idx="133">
                  <c:v>43081</c:v>
                </c:pt>
                <c:pt idx="134">
                  <c:v>43082</c:v>
                </c:pt>
                <c:pt idx="135">
                  <c:v>43083</c:v>
                </c:pt>
                <c:pt idx="136">
                  <c:v>43084</c:v>
                </c:pt>
                <c:pt idx="137">
                  <c:v>43085</c:v>
                </c:pt>
                <c:pt idx="138">
                  <c:v>43086</c:v>
                </c:pt>
                <c:pt idx="139">
                  <c:v>43087</c:v>
                </c:pt>
                <c:pt idx="140">
                  <c:v>43088</c:v>
                </c:pt>
                <c:pt idx="141">
                  <c:v>43089</c:v>
                </c:pt>
                <c:pt idx="142">
                  <c:v>43090</c:v>
                </c:pt>
                <c:pt idx="143">
                  <c:v>43091</c:v>
                </c:pt>
                <c:pt idx="144">
                  <c:v>43092</c:v>
                </c:pt>
                <c:pt idx="145">
                  <c:v>43093</c:v>
                </c:pt>
                <c:pt idx="146">
                  <c:v>43094</c:v>
                </c:pt>
                <c:pt idx="147">
                  <c:v>43095</c:v>
                </c:pt>
                <c:pt idx="148">
                  <c:v>43096</c:v>
                </c:pt>
                <c:pt idx="149">
                  <c:v>43097</c:v>
                </c:pt>
                <c:pt idx="150">
                  <c:v>43098</c:v>
                </c:pt>
                <c:pt idx="151">
                  <c:v>43099</c:v>
                </c:pt>
                <c:pt idx="152">
                  <c:v>43100</c:v>
                </c:pt>
              </c:numCache>
            </c:numRef>
          </c:cat>
          <c:val>
            <c:numRef>
              <c:f>Sheet1!$B$2:$B$154</c:f>
              <c:numCache>
                <c:formatCode>General</c:formatCode>
                <c:ptCount val="153"/>
                <c:pt idx="0">
                  <c:v>218822</c:v>
                </c:pt>
                <c:pt idx="1">
                  <c:v>218982</c:v>
                </c:pt>
                <c:pt idx="2">
                  <c:v>219086</c:v>
                </c:pt>
                <c:pt idx="3">
                  <c:v>219220</c:v>
                </c:pt>
                <c:pt idx="4">
                  <c:v>219343</c:v>
                </c:pt>
                <c:pt idx="5">
                  <c:v>219463</c:v>
                </c:pt>
                <c:pt idx="6">
                  <c:v>219587</c:v>
                </c:pt>
                <c:pt idx="7">
                  <c:v>219844</c:v>
                </c:pt>
                <c:pt idx="8">
                  <c:v>220052</c:v>
                </c:pt>
                <c:pt idx="9">
                  <c:v>220293</c:v>
                </c:pt>
                <c:pt idx="10">
                  <c:v>220482</c:v>
                </c:pt>
                <c:pt idx="11">
                  <c:v>220697</c:v>
                </c:pt>
                <c:pt idx="12">
                  <c:v>220949</c:v>
                </c:pt>
                <c:pt idx="13">
                  <c:v>221155</c:v>
                </c:pt>
                <c:pt idx="14">
                  <c:v>221338</c:v>
                </c:pt>
                <c:pt idx="15">
                  <c:v>221543</c:v>
                </c:pt>
                <c:pt idx="16">
                  <c:v>222020</c:v>
                </c:pt>
                <c:pt idx="17">
                  <c:v>222429</c:v>
                </c:pt>
                <c:pt idx="18">
                  <c:v>222823</c:v>
                </c:pt>
                <c:pt idx="19">
                  <c:v>223058</c:v>
                </c:pt>
                <c:pt idx="20">
                  <c:v>223309</c:v>
                </c:pt>
                <c:pt idx="21">
                  <c:v>223515</c:v>
                </c:pt>
                <c:pt idx="22">
                  <c:v>223715</c:v>
                </c:pt>
                <c:pt idx="23">
                  <c:v>223898</c:v>
                </c:pt>
                <c:pt idx="24">
                  <c:v>224157</c:v>
                </c:pt>
                <c:pt idx="25">
                  <c:v>224385</c:v>
                </c:pt>
                <c:pt idx="26">
                  <c:v>224646</c:v>
                </c:pt>
                <c:pt idx="27">
                  <c:v>224813</c:v>
                </c:pt>
                <c:pt idx="28">
                  <c:v>225049</c:v>
                </c:pt>
                <c:pt idx="29">
                  <c:v>225267</c:v>
                </c:pt>
                <c:pt idx="30">
                  <c:v>225530</c:v>
                </c:pt>
                <c:pt idx="31">
                  <c:v>226061</c:v>
                </c:pt>
                <c:pt idx="32">
                  <c:v>226572</c:v>
                </c:pt>
                <c:pt idx="33">
                  <c:v>226895</c:v>
                </c:pt>
                <c:pt idx="34">
                  <c:v>227077</c:v>
                </c:pt>
                <c:pt idx="35">
                  <c:v>227219</c:v>
                </c:pt>
                <c:pt idx="36">
                  <c:v>227336</c:v>
                </c:pt>
                <c:pt idx="37">
                  <c:v>227447</c:v>
                </c:pt>
                <c:pt idx="38">
                  <c:v>227624</c:v>
                </c:pt>
                <c:pt idx="39">
                  <c:v>227893</c:v>
                </c:pt>
                <c:pt idx="40">
                  <c:v>228220</c:v>
                </c:pt>
                <c:pt idx="41">
                  <c:v>228395</c:v>
                </c:pt>
                <c:pt idx="42">
                  <c:v>228597</c:v>
                </c:pt>
                <c:pt idx="43">
                  <c:v>228875</c:v>
                </c:pt>
                <c:pt idx="44">
                  <c:v>229181</c:v>
                </c:pt>
                <c:pt idx="45">
                  <c:v>229496</c:v>
                </c:pt>
                <c:pt idx="46">
                  <c:v>229811</c:v>
                </c:pt>
                <c:pt idx="47">
                  <c:v>230168</c:v>
                </c:pt>
                <c:pt idx="48">
                  <c:v>230546</c:v>
                </c:pt>
                <c:pt idx="49">
                  <c:v>230852</c:v>
                </c:pt>
                <c:pt idx="50">
                  <c:v>231145</c:v>
                </c:pt>
                <c:pt idx="51">
                  <c:v>231345</c:v>
                </c:pt>
                <c:pt idx="52">
                  <c:v>231619</c:v>
                </c:pt>
                <c:pt idx="53">
                  <c:v>231882</c:v>
                </c:pt>
                <c:pt idx="54">
                  <c:v>232151</c:v>
                </c:pt>
                <c:pt idx="55">
                  <c:v>232555</c:v>
                </c:pt>
                <c:pt idx="56">
                  <c:v>232843</c:v>
                </c:pt>
                <c:pt idx="57">
                  <c:v>233061</c:v>
                </c:pt>
                <c:pt idx="58">
                  <c:v>233264</c:v>
                </c:pt>
                <c:pt idx="59">
                  <c:v>233531</c:v>
                </c:pt>
                <c:pt idx="60">
                  <c:v>233632</c:v>
                </c:pt>
                <c:pt idx="61">
                  <c:v>233615</c:v>
                </c:pt>
                <c:pt idx="62">
                  <c:v>233632</c:v>
                </c:pt>
                <c:pt idx="63">
                  <c:v>233642</c:v>
                </c:pt>
                <c:pt idx="64">
                  <c:v>233647</c:v>
                </c:pt>
                <c:pt idx="65">
                  <c:v>233665</c:v>
                </c:pt>
                <c:pt idx="66">
                  <c:v>233696</c:v>
                </c:pt>
                <c:pt idx="67">
                  <c:v>233774</c:v>
                </c:pt>
                <c:pt idx="68">
                  <c:v>233860</c:v>
                </c:pt>
                <c:pt idx="69">
                  <c:v>233889</c:v>
                </c:pt>
                <c:pt idx="70">
                  <c:v>234020</c:v>
                </c:pt>
                <c:pt idx="71">
                  <c:v>234268</c:v>
                </c:pt>
                <c:pt idx="72">
                  <c:v>234648</c:v>
                </c:pt>
                <c:pt idx="73">
                  <c:v>234900</c:v>
                </c:pt>
                <c:pt idx="74">
                  <c:v>235148</c:v>
                </c:pt>
                <c:pt idx="75">
                  <c:v>235239</c:v>
                </c:pt>
                <c:pt idx="76">
                  <c:v>235470</c:v>
                </c:pt>
                <c:pt idx="77">
                  <c:v>235741</c:v>
                </c:pt>
                <c:pt idx="78">
                  <c:v>235976</c:v>
                </c:pt>
                <c:pt idx="79">
                  <c:v>236221</c:v>
                </c:pt>
                <c:pt idx="80">
                  <c:v>236426</c:v>
                </c:pt>
                <c:pt idx="81">
                  <c:v>236648</c:v>
                </c:pt>
                <c:pt idx="82">
                  <c:v>236847</c:v>
                </c:pt>
                <c:pt idx="83">
                  <c:v>236973</c:v>
                </c:pt>
                <c:pt idx="84">
                  <c:v>237204</c:v>
                </c:pt>
                <c:pt idx="85">
                  <c:v>237467</c:v>
                </c:pt>
                <c:pt idx="86">
                  <c:v>237708</c:v>
                </c:pt>
                <c:pt idx="87">
                  <c:v>237972</c:v>
                </c:pt>
                <c:pt idx="88">
                  <c:v>238181</c:v>
                </c:pt>
                <c:pt idx="89">
                  <c:v>238405</c:v>
                </c:pt>
                <c:pt idx="90">
                  <c:v>238336</c:v>
                </c:pt>
                <c:pt idx="91">
                  <c:v>238659</c:v>
                </c:pt>
                <c:pt idx="92">
                  <c:v>238663</c:v>
                </c:pt>
                <c:pt idx="93">
                  <c:v>238670</c:v>
                </c:pt>
                <c:pt idx="94">
                  <c:v>238730</c:v>
                </c:pt>
                <c:pt idx="95">
                  <c:v>238755</c:v>
                </c:pt>
                <c:pt idx="96">
                  <c:v>238793</c:v>
                </c:pt>
                <c:pt idx="97">
                  <c:v>238878</c:v>
                </c:pt>
                <c:pt idx="98">
                  <c:v>238914</c:v>
                </c:pt>
                <c:pt idx="99">
                  <c:v>238942</c:v>
                </c:pt>
                <c:pt idx="100">
                  <c:v>238975</c:v>
                </c:pt>
                <c:pt idx="101">
                  <c:v>239005</c:v>
                </c:pt>
                <c:pt idx="102">
                  <c:v>239057</c:v>
                </c:pt>
                <c:pt idx="103">
                  <c:v>239108</c:v>
                </c:pt>
                <c:pt idx="104">
                  <c:v>239128</c:v>
                </c:pt>
                <c:pt idx="105">
                  <c:v>239160</c:v>
                </c:pt>
                <c:pt idx="106">
                  <c:v>239239</c:v>
                </c:pt>
                <c:pt idx="107">
                  <c:v>239362</c:v>
                </c:pt>
                <c:pt idx="108">
                  <c:v>239521</c:v>
                </c:pt>
                <c:pt idx="109">
                  <c:v>239731</c:v>
                </c:pt>
                <c:pt idx="110">
                  <c:v>239945</c:v>
                </c:pt>
                <c:pt idx="111">
                  <c:v>240151</c:v>
                </c:pt>
                <c:pt idx="112">
                  <c:v>240386</c:v>
                </c:pt>
                <c:pt idx="113">
                  <c:v>240756</c:v>
                </c:pt>
                <c:pt idx="114">
                  <c:v>241100</c:v>
                </c:pt>
                <c:pt idx="115">
                  <c:v>241370</c:v>
                </c:pt>
                <c:pt idx="116">
                  <c:v>241504</c:v>
                </c:pt>
                <c:pt idx="117">
                  <c:v>241677</c:v>
                </c:pt>
                <c:pt idx="118">
                  <c:v>241862</c:v>
                </c:pt>
                <c:pt idx="119">
                  <c:v>242039</c:v>
                </c:pt>
                <c:pt idx="120">
                  <c:v>242215</c:v>
                </c:pt>
                <c:pt idx="121">
                  <c:v>242333</c:v>
                </c:pt>
                <c:pt idx="122">
                  <c:v>242382</c:v>
                </c:pt>
                <c:pt idx="123">
                  <c:v>242456</c:v>
                </c:pt>
                <c:pt idx="124">
                  <c:v>242565</c:v>
                </c:pt>
                <c:pt idx="125">
                  <c:v>242633</c:v>
                </c:pt>
                <c:pt idx="126">
                  <c:v>242698</c:v>
                </c:pt>
                <c:pt idx="127">
                  <c:v>242738</c:v>
                </c:pt>
                <c:pt idx="128">
                  <c:v>242781</c:v>
                </c:pt>
                <c:pt idx="129">
                  <c:v>242825</c:v>
                </c:pt>
                <c:pt idx="130">
                  <c:v>242867</c:v>
                </c:pt>
                <c:pt idx="131">
                  <c:v>242928</c:v>
                </c:pt>
                <c:pt idx="132">
                  <c:v>243023</c:v>
                </c:pt>
                <c:pt idx="133">
                  <c:v>243102</c:v>
                </c:pt>
                <c:pt idx="134">
                  <c:v>243162</c:v>
                </c:pt>
                <c:pt idx="135">
                  <c:v>243228</c:v>
                </c:pt>
                <c:pt idx="136">
                  <c:v>243292</c:v>
                </c:pt>
                <c:pt idx="137">
                  <c:v>243353</c:v>
                </c:pt>
                <c:pt idx="138">
                  <c:v>243433</c:v>
                </c:pt>
                <c:pt idx="139">
                  <c:v>243531</c:v>
                </c:pt>
                <c:pt idx="140">
                  <c:v>243609</c:v>
                </c:pt>
                <c:pt idx="141">
                  <c:v>243697</c:v>
                </c:pt>
                <c:pt idx="142">
                  <c:v>243790</c:v>
                </c:pt>
                <c:pt idx="143">
                  <c:v>245082</c:v>
                </c:pt>
                <c:pt idx="144">
                  <c:v>245177</c:v>
                </c:pt>
                <c:pt idx="145">
                  <c:v>245268</c:v>
                </c:pt>
                <c:pt idx="146">
                  <c:v>245353</c:v>
                </c:pt>
                <c:pt idx="147">
                  <c:v>245418</c:v>
                </c:pt>
                <c:pt idx="148">
                  <c:v>245504</c:v>
                </c:pt>
                <c:pt idx="149">
                  <c:v>245576</c:v>
                </c:pt>
                <c:pt idx="150">
                  <c:v>245652</c:v>
                </c:pt>
                <c:pt idx="151">
                  <c:v>245782</c:v>
                </c:pt>
                <c:pt idx="152">
                  <c:v>245863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C-45EF-8AF7-4D2301D31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1053080"/>
        <c:axId val="286385088"/>
      </c:lineChart>
      <c:dateAx>
        <c:axId val="211053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85088"/>
        <c:crosses val="autoZero"/>
        <c:auto val="1"/>
        <c:lblOffset val="100"/>
        <c:baseTimeUnit val="days"/>
      </c:dateAx>
      <c:valAx>
        <c:axId val="28638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05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8-48EE-9A80-F9FDE97F1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8597928"/>
        <c:axId val="288594976"/>
      </c:radarChart>
      <c:catAx>
        <c:axId val="28859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94976"/>
        <c:crosses val="autoZero"/>
        <c:auto val="1"/>
        <c:lblAlgn val="ctr"/>
        <c:lblOffset val="100"/>
        <c:noMultiLvlLbl val="0"/>
      </c:catAx>
      <c:valAx>
        <c:axId val="288594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59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Sheet1!$A$2:$A$154</c:f>
              <c:numCache>
                <c:formatCode>m/d/yyyy</c:formatCode>
                <c:ptCount val="153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  <c:pt idx="31">
                  <c:v>42979</c:v>
                </c:pt>
                <c:pt idx="32">
                  <c:v>42980</c:v>
                </c:pt>
                <c:pt idx="33">
                  <c:v>42981</c:v>
                </c:pt>
                <c:pt idx="34">
                  <c:v>42982</c:v>
                </c:pt>
                <c:pt idx="35">
                  <c:v>42983</c:v>
                </c:pt>
                <c:pt idx="36">
                  <c:v>42984</c:v>
                </c:pt>
                <c:pt idx="37">
                  <c:v>42985</c:v>
                </c:pt>
                <c:pt idx="38">
                  <c:v>42986</c:v>
                </c:pt>
                <c:pt idx="39">
                  <c:v>42987</c:v>
                </c:pt>
                <c:pt idx="40">
                  <c:v>42988</c:v>
                </c:pt>
                <c:pt idx="41">
                  <c:v>42989</c:v>
                </c:pt>
                <c:pt idx="42">
                  <c:v>42990</c:v>
                </c:pt>
                <c:pt idx="43">
                  <c:v>42991</c:v>
                </c:pt>
                <c:pt idx="44">
                  <c:v>42992</c:v>
                </c:pt>
                <c:pt idx="45">
                  <c:v>42993</c:v>
                </c:pt>
                <c:pt idx="46">
                  <c:v>42994</c:v>
                </c:pt>
                <c:pt idx="47">
                  <c:v>42995</c:v>
                </c:pt>
                <c:pt idx="48">
                  <c:v>42996</c:v>
                </c:pt>
                <c:pt idx="49">
                  <c:v>42997</c:v>
                </c:pt>
                <c:pt idx="50">
                  <c:v>42998</c:v>
                </c:pt>
                <c:pt idx="51">
                  <c:v>42999</c:v>
                </c:pt>
                <c:pt idx="52">
                  <c:v>43000</c:v>
                </c:pt>
                <c:pt idx="53">
                  <c:v>43001</c:v>
                </c:pt>
                <c:pt idx="54">
                  <c:v>43002</c:v>
                </c:pt>
                <c:pt idx="55">
                  <c:v>43003</c:v>
                </c:pt>
                <c:pt idx="56">
                  <c:v>43004</c:v>
                </c:pt>
                <c:pt idx="57">
                  <c:v>43005</c:v>
                </c:pt>
                <c:pt idx="58">
                  <c:v>43006</c:v>
                </c:pt>
                <c:pt idx="59">
                  <c:v>43007</c:v>
                </c:pt>
                <c:pt idx="60">
                  <c:v>43008</c:v>
                </c:pt>
                <c:pt idx="61">
                  <c:v>43009</c:v>
                </c:pt>
                <c:pt idx="62">
                  <c:v>43010</c:v>
                </c:pt>
                <c:pt idx="63">
                  <c:v>43011</c:v>
                </c:pt>
                <c:pt idx="64">
                  <c:v>43012</c:v>
                </c:pt>
                <c:pt idx="65">
                  <c:v>43013</c:v>
                </c:pt>
                <c:pt idx="66">
                  <c:v>43014</c:v>
                </c:pt>
                <c:pt idx="67">
                  <c:v>43015</c:v>
                </c:pt>
                <c:pt idx="68">
                  <c:v>43016</c:v>
                </c:pt>
                <c:pt idx="69">
                  <c:v>43017</c:v>
                </c:pt>
                <c:pt idx="70">
                  <c:v>43018</c:v>
                </c:pt>
                <c:pt idx="71">
                  <c:v>43019</c:v>
                </c:pt>
                <c:pt idx="72">
                  <c:v>43020</c:v>
                </c:pt>
                <c:pt idx="73">
                  <c:v>43021</c:v>
                </c:pt>
                <c:pt idx="74">
                  <c:v>43022</c:v>
                </c:pt>
                <c:pt idx="75">
                  <c:v>43023</c:v>
                </c:pt>
                <c:pt idx="76">
                  <c:v>43024</c:v>
                </c:pt>
                <c:pt idx="77">
                  <c:v>43025</c:v>
                </c:pt>
                <c:pt idx="78">
                  <c:v>43026</c:v>
                </c:pt>
                <c:pt idx="79">
                  <c:v>43027</c:v>
                </c:pt>
                <c:pt idx="80">
                  <c:v>43028</c:v>
                </c:pt>
                <c:pt idx="81">
                  <c:v>43029</c:v>
                </c:pt>
                <c:pt idx="82">
                  <c:v>43030</c:v>
                </c:pt>
                <c:pt idx="83">
                  <c:v>43031</c:v>
                </c:pt>
                <c:pt idx="84">
                  <c:v>43032</c:v>
                </c:pt>
                <c:pt idx="85">
                  <c:v>43033</c:v>
                </c:pt>
                <c:pt idx="86">
                  <c:v>43034</c:v>
                </c:pt>
                <c:pt idx="87">
                  <c:v>43035</c:v>
                </c:pt>
                <c:pt idx="88">
                  <c:v>43036</c:v>
                </c:pt>
                <c:pt idx="89">
                  <c:v>43037</c:v>
                </c:pt>
                <c:pt idx="90">
                  <c:v>43038</c:v>
                </c:pt>
                <c:pt idx="91">
                  <c:v>43039</c:v>
                </c:pt>
                <c:pt idx="92">
                  <c:v>43040</c:v>
                </c:pt>
                <c:pt idx="93">
                  <c:v>43041</c:v>
                </c:pt>
                <c:pt idx="94">
                  <c:v>43042</c:v>
                </c:pt>
                <c:pt idx="95">
                  <c:v>43043</c:v>
                </c:pt>
                <c:pt idx="96">
                  <c:v>43044</c:v>
                </c:pt>
                <c:pt idx="97">
                  <c:v>43045</c:v>
                </c:pt>
                <c:pt idx="98">
                  <c:v>43046</c:v>
                </c:pt>
                <c:pt idx="99">
                  <c:v>43047</c:v>
                </c:pt>
                <c:pt idx="100">
                  <c:v>43048</c:v>
                </c:pt>
                <c:pt idx="101">
                  <c:v>43049</c:v>
                </c:pt>
                <c:pt idx="102">
                  <c:v>43050</c:v>
                </c:pt>
                <c:pt idx="103">
                  <c:v>43051</c:v>
                </c:pt>
                <c:pt idx="104">
                  <c:v>43052</c:v>
                </c:pt>
                <c:pt idx="105">
                  <c:v>43053</c:v>
                </c:pt>
                <c:pt idx="106">
                  <c:v>43054</c:v>
                </c:pt>
                <c:pt idx="107">
                  <c:v>43055</c:v>
                </c:pt>
                <c:pt idx="108">
                  <c:v>43056</c:v>
                </c:pt>
                <c:pt idx="109">
                  <c:v>43057</c:v>
                </c:pt>
                <c:pt idx="110">
                  <c:v>43058</c:v>
                </c:pt>
                <c:pt idx="111">
                  <c:v>43059</c:v>
                </c:pt>
                <c:pt idx="112">
                  <c:v>43060</c:v>
                </c:pt>
                <c:pt idx="113">
                  <c:v>43061</c:v>
                </c:pt>
                <c:pt idx="114">
                  <c:v>43062</c:v>
                </c:pt>
                <c:pt idx="115">
                  <c:v>43063</c:v>
                </c:pt>
                <c:pt idx="116">
                  <c:v>43064</c:v>
                </c:pt>
                <c:pt idx="117">
                  <c:v>43065</c:v>
                </c:pt>
                <c:pt idx="118">
                  <c:v>43066</c:v>
                </c:pt>
                <c:pt idx="119">
                  <c:v>43067</c:v>
                </c:pt>
                <c:pt idx="120">
                  <c:v>43068</c:v>
                </c:pt>
                <c:pt idx="121">
                  <c:v>43069</c:v>
                </c:pt>
                <c:pt idx="122">
                  <c:v>43070</c:v>
                </c:pt>
                <c:pt idx="123">
                  <c:v>43071</c:v>
                </c:pt>
                <c:pt idx="124">
                  <c:v>43072</c:v>
                </c:pt>
                <c:pt idx="125">
                  <c:v>43073</c:v>
                </c:pt>
                <c:pt idx="126">
                  <c:v>43074</c:v>
                </c:pt>
                <c:pt idx="127">
                  <c:v>43075</c:v>
                </c:pt>
                <c:pt idx="128">
                  <c:v>43076</c:v>
                </c:pt>
                <c:pt idx="129">
                  <c:v>43077</c:v>
                </c:pt>
                <c:pt idx="130">
                  <c:v>43078</c:v>
                </c:pt>
                <c:pt idx="131">
                  <c:v>43079</c:v>
                </c:pt>
                <c:pt idx="132">
                  <c:v>43080</c:v>
                </c:pt>
                <c:pt idx="133">
                  <c:v>43081</c:v>
                </c:pt>
                <c:pt idx="134">
                  <c:v>43082</c:v>
                </c:pt>
                <c:pt idx="135">
                  <c:v>43083</c:v>
                </c:pt>
                <c:pt idx="136">
                  <c:v>43084</c:v>
                </c:pt>
                <c:pt idx="137">
                  <c:v>43085</c:v>
                </c:pt>
                <c:pt idx="138">
                  <c:v>43086</c:v>
                </c:pt>
                <c:pt idx="139">
                  <c:v>43087</c:v>
                </c:pt>
                <c:pt idx="140">
                  <c:v>43088</c:v>
                </c:pt>
                <c:pt idx="141">
                  <c:v>43089</c:v>
                </c:pt>
                <c:pt idx="142">
                  <c:v>43090</c:v>
                </c:pt>
                <c:pt idx="143">
                  <c:v>43091</c:v>
                </c:pt>
                <c:pt idx="144">
                  <c:v>43092</c:v>
                </c:pt>
                <c:pt idx="145">
                  <c:v>43093</c:v>
                </c:pt>
                <c:pt idx="146">
                  <c:v>43094</c:v>
                </c:pt>
                <c:pt idx="147">
                  <c:v>43095</c:v>
                </c:pt>
                <c:pt idx="148">
                  <c:v>43096</c:v>
                </c:pt>
                <c:pt idx="149">
                  <c:v>43097</c:v>
                </c:pt>
                <c:pt idx="150">
                  <c:v>43098</c:v>
                </c:pt>
                <c:pt idx="151">
                  <c:v>43099</c:v>
                </c:pt>
                <c:pt idx="152">
                  <c:v>43100</c:v>
                </c:pt>
              </c:numCache>
            </c:numRef>
          </c:cat>
          <c:val>
            <c:numRef>
              <c:f>Sheet1!$B$2:$B$154</c:f>
              <c:numCache>
                <c:formatCode>General</c:formatCode>
                <c:ptCount val="153"/>
                <c:pt idx="0">
                  <c:v>0</c:v>
                </c:pt>
                <c:pt idx="1">
                  <c:v>5.6646353162601998E-2</c:v>
                </c:pt>
                <c:pt idx="2">
                  <c:v>3.0132308226120001E-2</c:v>
                </c:pt>
                <c:pt idx="3">
                  <c:v>2.4033437826541002</c:v>
                </c:pt>
                <c:pt idx="4">
                  <c:v>0</c:v>
                </c:pt>
                <c:pt idx="5">
                  <c:v>0</c:v>
                </c:pt>
                <c:pt idx="6">
                  <c:v>0.98986448012755002</c:v>
                </c:pt>
                <c:pt idx="7">
                  <c:v>0.10650160435109</c:v>
                </c:pt>
                <c:pt idx="8">
                  <c:v>0.41327950242785</c:v>
                </c:pt>
                <c:pt idx="9">
                  <c:v>2.6651890340278999</c:v>
                </c:pt>
                <c:pt idx="10">
                  <c:v>5.4449672621343002E-2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6.8641618497109994E-2</c:v>
                </c:pt>
                <c:pt idx="16">
                  <c:v>2.7509119356482001</c:v>
                </c:pt>
                <c:pt idx="17">
                  <c:v>4.1399668802650003E-2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0.10921526148998</c:v>
                </c:pt>
                <c:pt idx="22">
                  <c:v>3.4657782349127003E-2</c:v>
                </c:pt>
                <c:pt idx="23">
                  <c:v>0.44815599224328001</c:v>
                </c:pt>
                <c:pt idx="24">
                  <c:v>1.3391243019814999E-2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4.9793047645722002</c:v>
                </c:pt>
                <c:pt idx="29">
                  <c:v>1.1103314117198001E-2</c:v>
                </c:pt>
                <c:pt idx="30">
                  <c:v>0.13398521726014001</c:v>
                </c:pt>
                <c:pt idx="31">
                  <c:v>9.4333355477314002E-2</c:v>
                </c:pt>
                <c:pt idx="32">
                  <c:v>0</c:v>
                </c:pt>
                <c:pt idx="33">
                  <c:v>0</c:v>
                </c:pt>
                <c:pt idx="34">
                  <c:v>5.9475033702518998E-2</c:v>
                </c:pt>
                <c:pt idx="35">
                  <c:v>3.6980294785778002E-2</c:v>
                </c:pt>
                <c:pt idx="36">
                  <c:v>0.10559801475732</c:v>
                </c:pt>
                <c:pt idx="37">
                  <c:v>5.2772537171656003E-3</c:v>
                </c:pt>
                <c:pt idx="38">
                  <c:v>0.19030039334608001</c:v>
                </c:pt>
                <c:pt idx="39">
                  <c:v>0</c:v>
                </c:pt>
                <c:pt idx="40">
                  <c:v>0</c:v>
                </c:pt>
                <c:pt idx="41">
                  <c:v>0.11344374022698001</c:v>
                </c:pt>
                <c:pt idx="42">
                  <c:v>8.9717106645192998E-3</c:v>
                </c:pt>
                <c:pt idx="43">
                  <c:v>1.1804001119194E-2</c:v>
                </c:pt>
                <c:pt idx="44">
                  <c:v>7.5099987774421006E-2</c:v>
                </c:pt>
                <c:pt idx="45">
                  <c:v>2.8778484158753E-2</c:v>
                </c:pt>
                <c:pt idx="46">
                  <c:v>0</c:v>
                </c:pt>
                <c:pt idx="47">
                  <c:v>0</c:v>
                </c:pt>
                <c:pt idx="48">
                  <c:v>1.7364351853861999E-2</c:v>
                </c:pt>
                <c:pt idx="49">
                  <c:v>1.9939401557873999E-2</c:v>
                </c:pt>
                <c:pt idx="50">
                  <c:v>0.12857254175360999</c:v>
                </c:pt>
                <c:pt idx="51">
                  <c:v>0.15913857596920999</c:v>
                </c:pt>
                <c:pt idx="52">
                  <c:v>3.9311911941317002E-2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6.4460955998951004E-3</c:v>
                </c:pt>
                <c:pt idx="57">
                  <c:v>2.8117380404547001E-2</c:v>
                </c:pt>
                <c:pt idx="58">
                  <c:v>9.0495020629434E-2</c:v>
                </c:pt>
                <c:pt idx="59">
                  <c:v>0</c:v>
                </c:pt>
                <c:pt idx="60">
                  <c:v>7.4920477264846005E-2</c:v>
                </c:pt>
                <c:pt idx="61">
                  <c:v>0</c:v>
                </c:pt>
                <c:pt idx="62">
                  <c:v>0.15024205664682</c:v>
                </c:pt>
                <c:pt idx="63">
                  <c:v>4.3229454238841003E-2</c:v>
                </c:pt>
                <c:pt idx="64">
                  <c:v>9.1164335484754999E-2</c:v>
                </c:pt>
                <c:pt idx="65">
                  <c:v>9.4155510665251005E-2</c:v>
                </c:pt>
                <c:pt idx="66">
                  <c:v>6.0338925025675998E-2</c:v>
                </c:pt>
                <c:pt idx="67">
                  <c:v>0</c:v>
                </c:pt>
                <c:pt idx="68">
                  <c:v>0</c:v>
                </c:pt>
                <c:pt idx="69">
                  <c:v>2.7365162437894001E-2</c:v>
                </c:pt>
                <c:pt idx="70">
                  <c:v>3.4921394804107</c:v>
                </c:pt>
                <c:pt idx="71">
                  <c:v>1.8791854585213E-2</c:v>
                </c:pt>
                <c:pt idx="72">
                  <c:v>2.1325781163364001E-2</c:v>
                </c:pt>
                <c:pt idx="73">
                  <c:v>0</c:v>
                </c:pt>
                <c:pt idx="74">
                  <c:v>2.9784192252705999E-2</c:v>
                </c:pt>
                <c:pt idx="75">
                  <c:v>6.4627773785784007E-2</c:v>
                </c:pt>
                <c:pt idx="76">
                  <c:v>0.10622296625509001</c:v>
                </c:pt>
                <c:pt idx="77">
                  <c:v>1.4745018144776001</c:v>
                </c:pt>
                <c:pt idx="78">
                  <c:v>5.2574006393677999E-2</c:v>
                </c:pt>
                <c:pt idx="79">
                  <c:v>0</c:v>
                </c:pt>
                <c:pt idx="80">
                  <c:v>5.1624260017011002E-2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3.7117019840733997E-2</c:v>
                </c:pt>
                <c:pt idx="85">
                  <c:v>0.1335664777635</c:v>
                </c:pt>
                <c:pt idx="86">
                  <c:v>0</c:v>
                </c:pt>
                <c:pt idx="87">
                  <c:v>3.1113353514967999E-2</c:v>
                </c:pt>
                <c:pt idx="88">
                  <c:v>2.8562307834473E-2</c:v>
                </c:pt>
                <c:pt idx="89">
                  <c:v>5.2876081127016E-2</c:v>
                </c:pt>
                <c:pt idx="90">
                  <c:v>5.3278516591853002E-2</c:v>
                </c:pt>
                <c:pt idx="91">
                  <c:v>1.2998067061640001E-2</c:v>
                </c:pt>
                <c:pt idx="92">
                  <c:v>5.2375545229426E-3</c:v>
                </c:pt>
                <c:pt idx="93">
                  <c:v>1.1731876346023001E-2</c:v>
                </c:pt>
                <c:pt idx="94">
                  <c:v>0.10222036028488</c:v>
                </c:pt>
                <c:pt idx="95">
                  <c:v>1.4241314892227E-2</c:v>
                </c:pt>
                <c:pt idx="96">
                  <c:v>0</c:v>
                </c:pt>
                <c:pt idx="97">
                  <c:v>0.11514225301986999</c:v>
                </c:pt>
                <c:pt idx="98">
                  <c:v>5.0231062889291002E-2</c:v>
                </c:pt>
                <c:pt idx="99">
                  <c:v>4.5620437956203998E-2</c:v>
                </c:pt>
                <c:pt idx="100">
                  <c:v>4.8962579198017997E-2</c:v>
                </c:pt>
                <c:pt idx="101">
                  <c:v>1.8410812167872999E-2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8.8231358512026001E-2</c:v>
                </c:pt>
                <c:pt idx="106">
                  <c:v>0</c:v>
                </c:pt>
                <c:pt idx="107">
                  <c:v>4.5967404931048998E-2</c:v>
                </c:pt>
                <c:pt idx="108">
                  <c:v>0.10023346043493001</c:v>
                </c:pt>
                <c:pt idx="109">
                  <c:v>0</c:v>
                </c:pt>
                <c:pt idx="110">
                  <c:v>0</c:v>
                </c:pt>
                <c:pt idx="111">
                  <c:v>0.13164033859895</c:v>
                </c:pt>
                <c:pt idx="112">
                  <c:v>2.2058701117086001E-2</c:v>
                </c:pt>
                <c:pt idx="113">
                  <c:v>2.1823079257267002E-2</c:v>
                </c:pt>
                <c:pt idx="114">
                  <c:v>8.3012352238012992E-3</c:v>
                </c:pt>
                <c:pt idx="115">
                  <c:v>0</c:v>
                </c:pt>
                <c:pt idx="116">
                  <c:v>8.2837344731751996E-3</c:v>
                </c:pt>
                <c:pt idx="117">
                  <c:v>0</c:v>
                </c:pt>
                <c:pt idx="118">
                  <c:v>5.8320132026851997E-2</c:v>
                </c:pt>
                <c:pt idx="119">
                  <c:v>0.10002066542674</c:v>
                </c:pt>
                <c:pt idx="120">
                  <c:v>3.3040511797528E-3</c:v>
                </c:pt>
                <c:pt idx="121">
                  <c:v>0.11887367195820001</c:v>
                </c:pt>
                <c:pt idx="122">
                  <c:v>4.7450661627268999E-2</c:v>
                </c:pt>
                <c:pt idx="123">
                  <c:v>1.3200285456173E-2</c:v>
                </c:pt>
                <c:pt idx="124">
                  <c:v>0</c:v>
                </c:pt>
                <c:pt idx="125">
                  <c:v>1.2366085598045E-2</c:v>
                </c:pt>
                <c:pt idx="126">
                  <c:v>1.2774813013826001E-2</c:v>
                </c:pt>
                <c:pt idx="127">
                  <c:v>8.4460155406685996E-3</c:v>
                </c:pt>
                <c:pt idx="128">
                  <c:v>4.4076635675710997E-2</c:v>
                </c:pt>
                <c:pt idx="129">
                  <c:v>7.7017170298554996E-2</c:v>
                </c:pt>
                <c:pt idx="130">
                  <c:v>0</c:v>
                </c:pt>
                <c:pt idx="131">
                  <c:v>0</c:v>
                </c:pt>
                <c:pt idx="132">
                  <c:v>7.4493260623521004E-2</c:v>
                </c:pt>
                <c:pt idx="133">
                  <c:v>2.3450806790036999E-2</c:v>
                </c:pt>
                <c:pt idx="134">
                  <c:v>2.3855354293141E-2</c:v>
                </c:pt>
                <c:pt idx="135">
                  <c:v>9.0462386151030999E-2</c:v>
                </c:pt>
                <c:pt idx="136">
                  <c:v>2.8775795445202999E-2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1.2316787781747E-2</c:v>
                </c:pt>
                <c:pt idx="141">
                  <c:v>6.4846318329756E-2</c:v>
                </c:pt>
                <c:pt idx="142">
                  <c:v>6.0719692462963E-2</c:v>
                </c:pt>
                <c:pt idx="143">
                  <c:v>0</c:v>
                </c:pt>
                <c:pt idx="144">
                  <c:v>1.4278196378234E-2</c:v>
                </c:pt>
                <c:pt idx="145">
                  <c:v>5.0158631770395999E-2</c:v>
                </c:pt>
                <c:pt idx="146">
                  <c:v>0</c:v>
                </c:pt>
                <c:pt idx="147">
                  <c:v>3.3824398394360002E-2</c:v>
                </c:pt>
                <c:pt idx="148">
                  <c:v>2.0369834719161001E-2</c:v>
                </c:pt>
                <c:pt idx="149">
                  <c:v>0</c:v>
                </c:pt>
                <c:pt idx="150">
                  <c:v>3.257143322449E-2</c:v>
                </c:pt>
                <c:pt idx="151">
                  <c:v>9.1975728175096E-2</c:v>
                </c:pt>
                <c:pt idx="15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FB-469F-9413-4E7AE23606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8510408"/>
        <c:axId val="289063104"/>
      </c:lineChart>
      <c:dateAx>
        <c:axId val="208510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63104"/>
        <c:crosses val="autoZero"/>
        <c:auto val="1"/>
        <c:lblOffset val="100"/>
        <c:baseTimeUnit val="days"/>
      </c:dateAx>
      <c:valAx>
        <c:axId val="28906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1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146</c:v>
                </c:pt>
                <c:pt idx="1">
                  <c:v>167</c:v>
                </c:pt>
                <c:pt idx="2">
                  <c:v>163</c:v>
                </c:pt>
                <c:pt idx="3">
                  <c:v>176</c:v>
                </c:pt>
                <c:pt idx="4">
                  <c:v>243</c:v>
                </c:pt>
                <c:pt idx="5">
                  <c:v>182</c:v>
                </c:pt>
                <c:pt idx="6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E8-4E86-8F0D-613F1ED620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868200"/>
        <c:axId val="290866560"/>
      </c:barChart>
      <c:catAx>
        <c:axId val="29086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66560"/>
        <c:crosses val="autoZero"/>
        <c:auto val="1"/>
        <c:lblAlgn val="ctr"/>
        <c:lblOffset val="100"/>
        <c:noMultiLvlLbl val="0"/>
      </c:catAx>
      <c:valAx>
        <c:axId val="290866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6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Sheet1!$A$2:$A$154</c:f>
              <c:numCache>
                <c:formatCode>m/d/yyyy</c:formatCode>
                <c:ptCount val="153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  <c:pt idx="31">
                  <c:v>42979</c:v>
                </c:pt>
                <c:pt idx="32">
                  <c:v>42980</c:v>
                </c:pt>
                <c:pt idx="33">
                  <c:v>42981</c:v>
                </c:pt>
                <c:pt idx="34">
                  <c:v>42982</c:v>
                </c:pt>
                <c:pt idx="35">
                  <c:v>42983</c:v>
                </c:pt>
                <c:pt idx="36">
                  <c:v>42984</c:v>
                </c:pt>
                <c:pt idx="37">
                  <c:v>42985</c:v>
                </c:pt>
                <c:pt idx="38">
                  <c:v>42986</c:v>
                </c:pt>
                <c:pt idx="39">
                  <c:v>42987</c:v>
                </c:pt>
                <c:pt idx="40">
                  <c:v>42988</c:v>
                </c:pt>
                <c:pt idx="41">
                  <c:v>42989</c:v>
                </c:pt>
                <c:pt idx="42">
                  <c:v>42990</c:v>
                </c:pt>
                <c:pt idx="43">
                  <c:v>42991</c:v>
                </c:pt>
                <c:pt idx="44">
                  <c:v>42992</c:v>
                </c:pt>
                <c:pt idx="45">
                  <c:v>42993</c:v>
                </c:pt>
                <c:pt idx="46">
                  <c:v>42994</c:v>
                </c:pt>
                <c:pt idx="47">
                  <c:v>42995</c:v>
                </c:pt>
                <c:pt idx="48">
                  <c:v>42996</c:v>
                </c:pt>
                <c:pt idx="49">
                  <c:v>42997</c:v>
                </c:pt>
                <c:pt idx="50">
                  <c:v>42998</c:v>
                </c:pt>
                <c:pt idx="51">
                  <c:v>42999</c:v>
                </c:pt>
                <c:pt idx="52">
                  <c:v>43000</c:v>
                </c:pt>
                <c:pt idx="53">
                  <c:v>43001</c:v>
                </c:pt>
                <c:pt idx="54">
                  <c:v>43002</c:v>
                </c:pt>
                <c:pt idx="55">
                  <c:v>43003</c:v>
                </c:pt>
                <c:pt idx="56">
                  <c:v>43004</c:v>
                </c:pt>
                <c:pt idx="57">
                  <c:v>43005</c:v>
                </c:pt>
                <c:pt idx="58">
                  <c:v>43006</c:v>
                </c:pt>
                <c:pt idx="59">
                  <c:v>43007</c:v>
                </c:pt>
                <c:pt idx="60">
                  <c:v>43008</c:v>
                </c:pt>
                <c:pt idx="61">
                  <c:v>43009</c:v>
                </c:pt>
                <c:pt idx="62">
                  <c:v>43010</c:v>
                </c:pt>
                <c:pt idx="63">
                  <c:v>43011</c:v>
                </c:pt>
                <c:pt idx="64">
                  <c:v>43012</c:v>
                </c:pt>
                <c:pt idx="65">
                  <c:v>43013</c:v>
                </c:pt>
                <c:pt idx="66">
                  <c:v>43014</c:v>
                </c:pt>
                <c:pt idx="67">
                  <c:v>43015</c:v>
                </c:pt>
                <c:pt idx="68">
                  <c:v>43016</c:v>
                </c:pt>
                <c:pt idx="69">
                  <c:v>43017</c:v>
                </c:pt>
                <c:pt idx="70">
                  <c:v>43018</c:v>
                </c:pt>
                <c:pt idx="71">
                  <c:v>43019</c:v>
                </c:pt>
                <c:pt idx="72">
                  <c:v>43020</c:v>
                </c:pt>
                <c:pt idx="73">
                  <c:v>43021</c:v>
                </c:pt>
                <c:pt idx="74">
                  <c:v>43022</c:v>
                </c:pt>
                <c:pt idx="75">
                  <c:v>43023</c:v>
                </c:pt>
                <c:pt idx="76">
                  <c:v>43024</c:v>
                </c:pt>
                <c:pt idx="77">
                  <c:v>43025</c:v>
                </c:pt>
                <c:pt idx="78">
                  <c:v>43026</c:v>
                </c:pt>
                <c:pt idx="79">
                  <c:v>43027</c:v>
                </c:pt>
                <c:pt idx="80">
                  <c:v>43028</c:v>
                </c:pt>
                <c:pt idx="81">
                  <c:v>43029</c:v>
                </c:pt>
                <c:pt idx="82">
                  <c:v>43030</c:v>
                </c:pt>
                <c:pt idx="83">
                  <c:v>43031</c:v>
                </c:pt>
                <c:pt idx="84">
                  <c:v>43032</c:v>
                </c:pt>
                <c:pt idx="85">
                  <c:v>43033</c:v>
                </c:pt>
                <c:pt idx="86">
                  <c:v>43034</c:v>
                </c:pt>
                <c:pt idx="87">
                  <c:v>43035</c:v>
                </c:pt>
                <c:pt idx="88">
                  <c:v>43036</c:v>
                </c:pt>
                <c:pt idx="89">
                  <c:v>43037</c:v>
                </c:pt>
                <c:pt idx="90">
                  <c:v>43038</c:v>
                </c:pt>
                <c:pt idx="91">
                  <c:v>43039</c:v>
                </c:pt>
                <c:pt idx="92">
                  <c:v>43040</c:v>
                </c:pt>
                <c:pt idx="93">
                  <c:v>43041</c:v>
                </c:pt>
                <c:pt idx="94">
                  <c:v>43042</c:v>
                </c:pt>
                <c:pt idx="95">
                  <c:v>43043</c:v>
                </c:pt>
                <c:pt idx="96">
                  <c:v>43044</c:v>
                </c:pt>
                <c:pt idx="97">
                  <c:v>43045</c:v>
                </c:pt>
                <c:pt idx="98">
                  <c:v>43046</c:v>
                </c:pt>
                <c:pt idx="99">
                  <c:v>43047</c:v>
                </c:pt>
                <c:pt idx="100">
                  <c:v>43048</c:v>
                </c:pt>
                <c:pt idx="101">
                  <c:v>43049</c:v>
                </c:pt>
                <c:pt idx="102">
                  <c:v>43050</c:v>
                </c:pt>
                <c:pt idx="103">
                  <c:v>43051</c:v>
                </c:pt>
                <c:pt idx="104">
                  <c:v>43052</c:v>
                </c:pt>
                <c:pt idx="105">
                  <c:v>43053</c:v>
                </c:pt>
                <c:pt idx="106">
                  <c:v>43054</c:v>
                </c:pt>
                <c:pt idx="107">
                  <c:v>43055</c:v>
                </c:pt>
                <c:pt idx="108">
                  <c:v>43056</c:v>
                </c:pt>
                <c:pt idx="109">
                  <c:v>43057</c:v>
                </c:pt>
                <c:pt idx="110">
                  <c:v>43058</c:v>
                </c:pt>
                <c:pt idx="111">
                  <c:v>43059</c:v>
                </c:pt>
                <c:pt idx="112">
                  <c:v>43060</c:v>
                </c:pt>
                <c:pt idx="113">
                  <c:v>43061</c:v>
                </c:pt>
                <c:pt idx="114">
                  <c:v>43062</c:v>
                </c:pt>
                <c:pt idx="115">
                  <c:v>43063</c:v>
                </c:pt>
                <c:pt idx="116">
                  <c:v>43064</c:v>
                </c:pt>
                <c:pt idx="117">
                  <c:v>43065</c:v>
                </c:pt>
                <c:pt idx="118">
                  <c:v>43066</c:v>
                </c:pt>
                <c:pt idx="119">
                  <c:v>43067</c:v>
                </c:pt>
                <c:pt idx="120">
                  <c:v>43068</c:v>
                </c:pt>
                <c:pt idx="121">
                  <c:v>43069</c:v>
                </c:pt>
                <c:pt idx="122">
                  <c:v>43070</c:v>
                </c:pt>
                <c:pt idx="123">
                  <c:v>43071</c:v>
                </c:pt>
                <c:pt idx="124">
                  <c:v>43072</c:v>
                </c:pt>
                <c:pt idx="125">
                  <c:v>43073</c:v>
                </c:pt>
                <c:pt idx="126">
                  <c:v>43074</c:v>
                </c:pt>
                <c:pt idx="127">
                  <c:v>43075</c:v>
                </c:pt>
                <c:pt idx="128">
                  <c:v>43076</c:v>
                </c:pt>
                <c:pt idx="129">
                  <c:v>43077</c:v>
                </c:pt>
                <c:pt idx="130">
                  <c:v>43078</c:v>
                </c:pt>
                <c:pt idx="131">
                  <c:v>43079</c:v>
                </c:pt>
                <c:pt idx="132">
                  <c:v>43080</c:v>
                </c:pt>
                <c:pt idx="133">
                  <c:v>43081</c:v>
                </c:pt>
                <c:pt idx="134">
                  <c:v>43082</c:v>
                </c:pt>
                <c:pt idx="135">
                  <c:v>43083</c:v>
                </c:pt>
                <c:pt idx="136">
                  <c:v>43084</c:v>
                </c:pt>
                <c:pt idx="137">
                  <c:v>43085</c:v>
                </c:pt>
                <c:pt idx="138">
                  <c:v>43086</c:v>
                </c:pt>
                <c:pt idx="139">
                  <c:v>43087</c:v>
                </c:pt>
                <c:pt idx="140">
                  <c:v>43088</c:v>
                </c:pt>
                <c:pt idx="141">
                  <c:v>43089</c:v>
                </c:pt>
                <c:pt idx="142">
                  <c:v>43090</c:v>
                </c:pt>
                <c:pt idx="143">
                  <c:v>43091</c:v>
                </c:pt>
                <c:pt idx="144">
                  <c:v>43092</c:v>
                </c:pt>
                <c:pt idx="145">
                  <c:v>43093</c:v>
                </c:pt>
                <c:pt idx="146">
                  <c:v>43094</c:v>
                </c:pt>
                <c:pt idx="147">
                  <c:v>43095</c:v>
                </c:pt>
                <c:pt idx="148">
                  <c:v>43096</c:v>
                </c:pt>
                <c:pt idx="149">
                  <c:v>43097</c:v>
                </c:pt>
                <c:pt idx="150">
                  <c:v>43098</c:v>
                </c:pt>
                <c:pt idx="151">
                  <c:v>43099</c:v>
                </c:pt>
                <c:pt idx="152">
                  <c:v>43100</c:v>
                </c:pt>
              </c:numCache>
            </c:numRef>
          </c:cat>
          <c:val>
            <c:numRef>
              <c:f>Sheet1!$B$2:$B$154</c:f>
              <c:numCache>
                <c:formatCode>General</c:formatCode>
                <c:ptCount val="153"/>
                <c:pt idx="0">
                  <c:v>116</c:v>
                </c:pt>
                <c:pt idx="1">
                  <c:v>160</c:v>
                </c:pt>
                <c:pt idx="2">
                  <c:v>104</c:v>
                </c:pt>
                <c:pt idx="3">
                  <c:v>134</c:v>
                </c:pt>
                <c:pt idx="4">
                  <c:v>123</c:v>
                </c:pt>
                <c:pt idx="5">
                  <c:v>120</c:v>
                </c:pt>
                <c:pt idx="6">
                  <c:v>124</c:v>
                </c:pt>
                <c:pt idx="7">
                  <c:v>257</c:v>
                </c:pt>
                <c:pt idx="8">
                  <c:v>208</c:v>
                </c:pt>
                <c:pt idx="9">
                  <c:v>241</c:v>
                </c:pt>
                <c:pt idx="10">
                  <c:v>189</c:v>
                </c:pt>
                <c:pt idx="11">
                  <c:v>215</c:v>
                </c:pt>
                <c:pt idx="12">
                  <c:v>252</c:v>
                </c:pt>
                <c:pt idx="13">
                  <c:v>206</c:v>
                </c:pt>
                <c:pt idx="14">
                  <c:v>183</c:v>
                </c:pt>
                <c:pt idx="15">
                  <c:v>205</c:v>
                </c:pt>
                <c:pt idx="16">
                  <c:v>477</c:v>
                </c:pt>
                <c:pt idx="17">
                  <c:v>409</c:v>
                </c:pt>
                <c:pt idx="18">
                  <c:v>394</c:v>
                </c:pt>
                <c:pt idx="19">
                  <c:v>235</c:v>
                </c:pt>
                <c:pt idx="20">
                  <c:v>251</c:v>
                </c:pt>
                <c:pt idx="21">
                  <c:v>206</c:v>
                </c:pt>
                <c:pt idx="22">
                  <c:v>200</c:v>
                </c:pt>
                <c:pt idx="23">
                  <c:v>183</c:v>
                </c:pt>
                <c:pt idx="24">
                  <c:v>259</c:v>
                </c:pt>
                <c:pt idx="25">
                  <c:v>228</c:v>
                </c:pt>
                <c:pt idx="26">
                  <c:v>261</c:v>
                </c:pt>
                <c:pt idx="27">
                  <c:v>167</c:v>
                </c:pt>
                <c:pt idx="28">
                  <c:v>236</c:v>
                </c:pt>
                <c:pt idx="29">
                  <c:v>218</c:v>
                </c:pt>
                <c:pt idx="30">
                  <c:v>263</c:v>
                </c:pt>
                <c:pt idx="31">
                  <c:v>531</c:v>
                </c:pt>
                <c:pt idx="32">
                  <c:v>511</c:v>
                </c:pt>
                <c:pt idx="33">
                  <c:v>323</c:v>
                </c:pt>
                <c:pt idx="34">
                  <c:v>182</c:v>
                </c:pt>
                <c:pt idx="35">
                  <c:v>142</c:v>
                </c:pt>
                <c:pt idx="36">
                  <c:v>117</c:v>
                </c:pt>
                <c:pt idx="37">
                  <c:v>111</c:v>
                </c:pt>
                <c:pt idx="38">
                  <c:v>177</c:v>
                </c:pt>
                <c:pt idx="39">
                  <c:v>269</c:v>
                </c:pt>
                <c:pt idx="40">
                  <c:v>327</c:v>
                </c:pt>
                <c:pt idx="41">
                  <c:v>175</c:v>
                </c:pt>
                <c:pt idx="42">
                  <c:v>202</c:v>
                </c:pt>
                <c:pt idx="43">
                  <c:v>278</c:v>
                </c:pt>
                <c:pt idx="44">
                  <c:v>306</c:v>
                </c:pt>
                <c:pt idx="45">
                  <c:v>315</c:v>
                </c:pt>
                <c:pt idx="46">
                  <c:v>315</c:v>
                </c:pt>
                <c:pt idx="47">
                  <c:v>357</c:v>
                </c:pt>
                <c:pt idx="48">
                  <c:v>378</c:v>
                </c:pt>
                <c:pt idx="49">
                  <c:v>306</c:v>
                </c:pt>
                <c:pt idx="50">
                  <c:v>293</c:v>
                </c:pt>
                <c:pt idx="51">
                  <c:v>200</c:v>
                </c:pt>
                <c:pt idx="52">
                  <c:v>274</c:v>
                </c:pt>
                <c:pt idx="53">
                  <c:v>263</c:v>
                </c:pt>
                <c:pt idx="54">
                  <c:v>269</c:v>
                </c:pt>
                <c:pt idx="55">
                  <c:v>404</c:v>
                </c:pt>
                <c:pt idx="56">
                  <c:v>288</c:v>
                </c:pt>
                <c:pt idx="57">
                  <c:v>218</c:v>
                </c:pt>
                <c:pt idx="58">
                  <c:v>203</c:v>
                </c:pt>
                <c:pt idx="59">
                  <c:v>267</c:v>
                </c:pt>
                <c:pt idx="60">
                  <c:v>101</c:v>
                </c:pt>
                <c:pt idx="61">
                  <c:v>-17</c:v>
                </c:pt>
                <c:pt idx="62">
                  <c:v>17</c:v>
                </c:pt>
                <c:pt idx="63">
                  <c:v>10</c:v>
                </c:pt>
                <c:pt idx="64">
                  <c:v>5</c:v>
                </c:pt>
                <c:pt idx="65">
                  <c:v>18</c:v>
                </c:pt>
                <c:pt idx="66">
                  <c:v>31</c:v>
                </c:pt>
                <c:pt idx="67">
                  <c:v>78</c:v>
                </c:pt>
                <c:pt idx="68">
                  <c:v>86</c:v>
                </c:pt>
                <c:pt idx="69">
                  <c:v>29</c:v>
                </c:pt>
                <c:pt idx="70">
                  <c:v>131</c:v>
                </c:pt>
                <c:pt idx="71">
                  <c:v>248</c:v>
                </c:pt>
                <c:pt idx="72">
                  <c:v>380</c:v>
                </c:pt>
                <c:pt idx="73">
                  <c:v>252</c:v>
                </c:pt>
                <c:pt idx="74">
                  <c:v>248</c:v>
                </c:pt>
                <c:pt idx="75">
                  <c:v>91</c:v>
                </c:pt>
                <c:pt idx="76">
                  <c:v>231</c:v>
                </c:pt>
                <c:pt idx="77">
                  <c:v>271</c:v>
                </c:pt>
                <c:pt idx="78">
                  <c:v>235</c:v>
                </c:pt>
                <c:pt idx="79">
                  <c:v>245</c:v>
                </c:pt>
                <c:pt idx="80">
                  <c:v>205</c:v>
                </c:pt>
                <c:pt idx="81">
                  <c:v>222</c:v>
                </c:pt>
                <c:pt idx="82">
                  <c:v>199</c:v>
                </c:pt>
                <c:pt idx="83">
                  <c:v>126</c:v>
                </c:pt>
                <c:pt idx="84">
                  <c:v>231</c:v>
                </c:pt>
                <c:pt idx="85">
                  <c:v>263</c:v>
                </c:pt>
                <c:pt idx="86">
                  <c:v>241</c:v>
                </c:pt>
                <c:pt idx="87">
                  <c:v>264</c:v>
                </c:pt>
                <c:pt idx="88">
                  <c:v>209</c:v>
                </c:pt>
                <c:pt idx="89">
                  <c:v>224</c:v>
                </c:pt>
                <c:pt idx="90">
                  <c:v>-69</c:v>
                </c:pt>
                <c:pt idx="91">
                  <c:v>323</c:v>
                </c:pt>
                <c:pt idx="92">
                  <c:v>4</c:v>
                </c:pt>
                <c:pt idx="93">
                  <c:v>7</c:v>
                </c:pt>
                <c:pt idx="94">
                  <c:v>60</c:v>
                </c:pt>
                <c:pt idx="95">
                  <c:v>25</c:v>
                </c:pt>
                <c:pt idx="96">
                  <c:v>38</c:v>
                </c:pt>
                <c:pt idx="97">
                  <c:v>85</c:v>
                </c:pt>
                <c:pt idx="98">
                  <c:v>36</c:v>
                </c:pt>
                <c:pt idx="99">
                  <c:v>28</c:v>
                </c:pt>
                <c:pt idx="100">
                  <c:v>33</c:v>
                </c:pt>
                <c:pt idx="101">
                  <c:v>30</c:v>
                </c:pt>
                <c:pt idx="102">
                  <c:v>52</c:v>
                </c:pt>
                <c:pt idx="103">
                  <c:v>51</c:v>
                </c:pt>
                <c:pt idx="104">
                  <c:v>20</c:v>
                </c:pt>
                <c:pt idx="105">
                  <c:v>32</c:v>
                </c:pt>
                <c:pt idx="106">
                  <c:v>79</c:v>
                </c:pt>
                <c:pt idx="107">
                  <c:v>123</c:v>
                </c:pt>
                <c:pt idx="108">
                  <c:v>159</c:v>
                </c:pt>
                <c:pt idx="109">
                  <c:v>210</c:v>
                </c:pt>
                <c:pt idx="110">
                  <c:v>214</c:v>
                </c:pt>
                <c:pt idx="111">
                  <c:v>206</c:v>
                </c:pt>
                <c:pt idx="112">
                  <c:v>235</c:v>
                </c:pt>
                <c:pt idx="113">
                  <c:v>370</c:v>
                </c:pt>
                <c:pt idx="114">
                  <c:v>344</c:v>
                </c:pt>
                <c:pt idx="115">
                  <c:v>270</c:v>
                </c:pt>
                <c:pt idx="116">
                  <c:v>134</c:v>
                </c:pt>
                <c:pt idx="117">
                  <c:v>173</c:v>
                </c:pt>
                <c:pt idx="118">
                  <c:v>185</c:v>
                </c:pt>
                <c:pt idx="119">
                  <c:v>177</c:v>
                </c:pt>
                <c:pt idx="120">
                  <c:v>176</c:v>
                </c:pt>
                <c:pt idx="121">
                  <c:v>118</c:v>
                </c:pt>
                <c:pt idx="122">
                  <c:v>49</c:v>
                </c:pt>
                <c:pt idx="123">
                  <c:v>74</c:v>
                </c:pt>
                <c:pt idx="124">
                  <c:v>109</c:v>
                </c:pt>
                <c:pt idx="125">
                  <c:v>68</c:v>
                </c:pt>
                <c:pt idx="126">
                  <c:v>65</c:v>
                </c:pt>
                <c:pt idx="127">
                  <c:v>40</c:v>
                </c:pt>
                <c:pt idx="128">
                  <c:v>43</c:v>
                </c:pt>
                <c:pt idx="129">
                  <c:v>44</c:v>
                </c:pt>
                <c:pt idx="130">
                  <c:v>42</c:v>
                </c:pt>
                <c:pt idx="131">
                  <c:v>61</c:v>
                </c:pt>
                <c:pt idx="132">
                  <c:v>95</c:v>
                </c:pt>
                <c:pt idx="133">
                  <c:v>79</c:v>
                </c:pt>
                <c:pt idx="134">
                  <c:v>60</c:v>
                </c:pt>
                <c:pt idx="135">
                  <c:v>66</c:v>
                </c:pt>
                <c:pt idx="136">
                  <c:v>64</c:v>
                </c:pt>
                <c:pt idx="137">
                  <c:v>61</c:v>
                </c:pt>
                <c:pt idx="138">
                  <c:v>80</c:v>
                </c:pt>
                <c:pt idx="139">
                  <c:v>98</c:v>
                </c:pt>
                <c:pt idx="140">
                  <c:v>78</c:v>
                </c:pt>
                <c:pt idx="141">
                  <c:v>88</c:v>
                </c:pt>
                <c:pt idx="142">
                  <c:v>93</c:v>
                </c:pt>
                <c:pt idx="143">
                  <c:v>1292</c:v>
                </c:pt>
                <c:pt idx="144">
                  <c:v>95</c:v>
                </c:pt>
                <c:pt idx="145">
                  <c:v>91</c:v>
                </c:pt>
                <c:pt idx="146">
                  <c:v>85</c:v>
                </c:pt>
                <c:pt idx="147">
                  <c:v>65</c:v>
                </c:pt>
                <c:pt idx="148">
                  <c:v>86</c:v>
                </c:pt>
                <c:pt idx="149">
                  <c:v>72</c:v>
                </c:pt>
                <c:pt idx="150">
                  <c:v>76</c:v>
                </c:pt>
                <c:pt idx="151">
                  <c:v>130</c:v>
                </c:pt>
                <c:pt idx="152">
                  <c:v>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F2-448C-9CAC-EA7F822649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864264"/>
        <c:axId val="290867544"/>
      </c:lineChart>
      <c:dateAx>
        <c:axId val="290864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67544"/>
        <c:crosses val="autoZero"/>
        <c:auto val="1"/>
        <c:lblOffset val="100"/>
        <c:baseTimeUnit val="days"/>
      </c:dateAx>
      <c:valAx>
        <c:axId val="29086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86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Sheet1!$A$2:$A$154</c:f>
              <c:numCache>
                <c:formatCode>m/d/yyyy</c:formatCode>
                <c:ptCount val="153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  <c:pt idx="31">
                  <c:v>42979</c:v>
                </c:pt>
                <c:pt idx="32">
                  <c:v>42980</c:v>
                </c:pt>
                <c:pt idx="33">
                  <c:v>42981</c:v>
                </c:pt>
                <c:pt idx="34">
                  <c:v>42982</c:v>
                </c:pt>
                <c:pt idx="35">
                  <c:v>42983</c:v>
                </c:pt>
                <c:pt idx="36">
                  <c:v>42984</c:v>
                </c:pt>
                <c:pt idx="37">
                  <c:v>42985</c:v>
                </c:pt>
                <c:pt idx="38">
                  <c:v>42986</c:v>
                </c:pt>
                <c:pt idx="39">
                  <c:v>42987</c:v>
                </c:pt>
                <c:pt idx="40">
                  <c:v>42988</c:v>
                </c:pt>
                <c:pt idx="41">
                  <c:v>42989</c:v>
                </c:pt>
                <c:pt idx="42">
                  <c:v>42990</c:v>
                </c:pt>
                <c:pt idx="43">
                  <c:v>42991</c:v>
                </c:pt>
                <c:pt idx="44">
                  <c:v>42992</c:v>
                </c:pt>
                <c:pt idx="45">
                  <c:v>42993</c:v>
                </c:pt>
                <c:pt idx="46">
                  <c:v>42994</c:v>
                </c:pt>
                <c:pt idx="47">
                  <c:v>42995</c:v>
                </c:pt>
                <c:pt idx="48">
                  <c:v>42996</c:v>
                </c:pt>
                <c:pt idx="49">
                  <c:v>42997</c:v>
                </c:pt>
                <c:pt idx="50">
                  <c:v>42998</c:v>
                </c:pt>
                <c:pt idx="51">
                  <c:v>42999</c:v>
                </c:pt>
                <c:pt idx="52">
                  <c:v>43000</c:v>
                </c:pt>
                <c:pt idx="53">
                  <c:v>43001</c:v>
                </c:pt>
                <c:pt idx="54">
                  <c:v>43002</c:v>
                </c:pt>
                <c:pt idx="55">
                  <c:v>43003</c:v>
                </c:pt>
                <c:pt idx="56">
                  <c:v>43004</c:v>
                </c:pt>
                <c:pt idx="57">
                  <c:v>43005</c:v>
                </c:pt>
                <c:pt idx="58">
                  <c:v>43006</c:v>
                </c:pt>
                <c:pt idx="59">
                  <c:v>43007</c:v>
                </c:pt>
                <c:pt idx="60">
                  <c:v>43008</c:v>
                </c:pt>
                <c:pt idx="61">
                  <c:v>43009</c:v>
                </c:pt>
                <c:pt idx="62">
                  <c:v>43010</c:v>
                </c:pt>
                <c:pt idx="63">
                  <c:v>43011</c:v>
                </c:pt>
                <c:pt idx="64">
                  <c:v>43012</c:v>
                </c:pt>
                <c:pt idx="65">
                  <c:v>43013</c:v>
                </c:pt>
                <c:pt idx="66">
                  <c:v>43014</c:v>
                </c:pt>
                <c:pt idx="67">
                  <c:v>43015</c:v>
                </c:pt>
                <c:pt idx="68">
                  <c:v>43016</c:v>
                </c:pt>
                <c:pt idx="69">
                  <c:v>43017</c:v>
                </c:pt>
                <c:pt idx="70">
                  <c:v>43018</c:v>
                </c:pt>
                <c:pt idx="71">
                  <c:v>43019</c:v>
                </c:pt>
                <c:pt idx="72">
                  <c:v>43020</c:v>
                </c:pt>
                <c:pt idx="73">
                  <c:v>43021</c:v>
                </c:pt>
                <c:pt idx="74">
                  <c:v>43022</c:v>
                </c:pt>
                <c:pt idx="75">
                  <c:v>43023</c:v>
                </c:pt>
                <c:pt idx="76">
                  <c:v>43024</c:v>
                </c:pt>
                <c:pt idx="77">
                  <c:v>43025</c:v>
                </c:pt>
                <c:pt idx="78">
                  <c:v>43026</c:v>
                </c:pt>
                <c:pt idx="79">
                  <c:v>43027</c:v>
                </c:pt>
                <c:pt idx="80">
                  <c:v>43028</c:v>
                </c:pt>
                <c:pt idx="81">
                  <c:v>43029</c:v>
                </c:pt>
                <c:pt idx="82">
                  <c:v>43030</c:v>
                </c:pt>
                <c:pt idx="83">
                  <c:v>43031</c:v>
                </c:pt>
                <c:pt idx="84">
                  <c:v>43032</c:v>
                </c:pt>
                <c:pt idx="85">
                  <c:v>43033</c:v>
                </c:pt>
                <c:pt idx="86">
                  <c:v>43034</c:v>
                </c:pt>
                <c:pt idx="87">
                  <c:v>43035</c:v>
                </c:pt>
                <c:pt idx="88">
                  <c:v>43036</c:v>
                </c:pt>
                <c:pt idx="89">
                  <c:v>43037</c:v>
                </c:pt>
                <c:pt idx="90">
                  <c:v>43038</c:v>
                </c:pt>
                <c:pt idx="91">
                  <c:v>43039</c:v>
                </c:pt>
                <c:pt idx="92">
                  <c:v>43040</c:v>
                </c:pt>
                <c:pt idx="93">
                  <c:v>43041</c:v>
                </c:pt>
                <c:pt idx="94">
                  <c:v>43042</c:v>
                </c:pt>
                <c:pt idx="95">
                  <c:v>43043</c:v>
                </c:pt>
                <c:pt idx="96">
                  <c:v>43044</c:v>
                </c:pt>
                <c:pt idx="97">
                  <c:v>43045</c:v>
                </c:pt>
                <c:pt idx="98">
                  <c:v>43046</c:v>
                </c:pt>
                <c:pt idx="99">
                  <c:v>43047</c:v>
                </c:pt>
                <c:pt idx="100">
                  <c:v>43048</c:v>
                </c:pt>
                <c:pt idx="101">
                  <c:v>43049</c:v>
                </c:pt>
                <c:pt idx="102">
                  <c:v>43050</c:v>
                </c:pt>
                <c:pt idx="103">
                  <c:v>43051</c:v>
                </c:pt>
                <c:pt idx="104">
                  <c:v>43052</c:v>
                </c:pt>
                <c:pt idx="105">
                  <c:v>43053</c:v>
                </c:pt>
                <c:pt idx="106">
                  <c:v>43054</c:v>
                </c:pt>
                <c:pt idx="107">
                  <c:v>43055</c:v>
                </c:pt>
                <c:pt idx="108">
                  <c:v>43056</c:v>
                </c:pt>
                <c:pt idx="109">
                  <c:v>43057</c:v>
                </c:pt>
                <c:pt idx="110">
                  <c:v>43058</c:v>
                </c:pt>
                <c:pt idx="111">
                  <c:v>43059</c:v>
                </c:pt>
                <c:pt idx="112">
                  <c:v>43060</c:v>
                </c:pt>
                <c:pt idx="113">
                  <c:v>43061</c:v>
                </c:pt>
                <c:pt idx="114">
                  <c:v>43062</c:v>
                </c:pt>
                <c:pt idx="115">
                  <c:v>43063</c:v>
                </c:pt>
                <c:pt idx="116">
                  <c:v>43064</c:v>
                </c:pt>
                <c:pt idx="117">
                  <c:v>43065</c:v>
                </c:pt>
                <c:pt idx="118">
                  <c:v>43066</c:v>
                </c:pt>
                <c:pt idx="119">
                  <c:v>43067</c:v>
                </c:pt>
                <c:pt idx="120">
                  <c:v>43068</c:v>
                </c:pt>
                <c:pt idx="121">
                  <c:v>43069</c:v>
                </c:pt>
                <c:pt idx="122">
                  <c:v>43070</c:v>
                </c:pt>
                <c:pt idx="123">
                  <c:v>43071</c:v>
                </c:pt>
                <c:pt idx="124">
                  <c:v>43072</c:v>
                </c:pt>
                <c:pt idx="125">
                  <c:v>43073</c:v>
                </c:pt>
                <c:pt idx="126">
                  <c:v>43074</c:v>
                </c:pt>
                <c:pt idx="127">
                  <c:v>43075</c:v>
                </c:pt>
                <c:pt idx="128">
                  <c:v>43076</c:v>
                </c:pt>
                <c:pt idx="129">
                  <c:v>43077</c:v>
                </c:pt>
                <c:pt idx="130">
                  <c:v>43078</c:v>
                </c:pt>
                <c:pt idx="131">
                  <c:v>43079</c:v>
                </c:pt>
                <c:pt idx="132">
                  <c:v>43080</c:v>
                </c:pt>
                <c:pt idx="133">
                  <c:v>43081</c:v>
                </c:pt>
                <c:pt idx="134">
                  <c:v>43082</c:v>
                </c:pt>
                <c:pt idx="135">
                  <c:v>43083</c:v>
                </c:pt>
                <c:pt idx="136">
                  <c:v>43084</c:v>
                </c:pt>
                <c:pt idx="137">
                  <c:v>43085</c:v>
                </c:pt>
                <c:pt idx="138">
                  <c:v>43086</c:v>
                </c:pt>
                <c:pt idx="139">
                  <c:v>43087</c:v>
                </c:pt>
                <c:pt idx="140">
                  <c:v>43088</c:v>
                </c:pt>
                <c:pt idx="141">
                  <c:v>43089</c:v>
                </c:pt>
                <c:pt idx="142">
                  <c:v>43090</c:v>
                </c:pt>
                <c:pt idx="143">
                  <c:v>43091</c:v>
                </c:pt>
                <c:pt idx="144">
                  <c:v>43092</c:v>
                </c:pt>
                <c:pt idx="145">
                  <c:v>43093</c:v>
                </c:pt>
                <c:pt idx="146">
                  <c:v>43094</c:v>
                </c:pt>
                <c:pt idx="147">
                  <c:v>43095</c:v>
                </c:pt>
                <c:pt idx="148">
                  <c:v>43096</c:v>
                </c:pt>
                <c:pt idx="149">
                  <c:v>43097</c:v>
                </c:pt>
                <c:pt idx="150">
                  <c:v>43098</c:v>
                </c:pt>
                <c:pt idx="151">
                  <c:v>43099</c:v>
                </c:pt>
                <c:pt idx="152">
                  <c:v>43100</c:v>
                </c:pt>
              </c:numCache>
            </c:numRef>
          </c:cat>
          <c:val>
            <c:numRef>
              <c:f>Sheet1!$B$2:$B$154</c:f>
              <c:numCache>
                <c:formatCode>General</c:formatCode>
                <c:ptCount val="153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2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2</c:v>
                </c:pt>
                <c:pt idx="58">
                  <c:v>1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0</c:v>
                </c:pt>
                <c:pt idx="68">
                  <c:v>0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0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0</c:v>
                </c:pt>
                <c:pt idx="80">
                  <c:v>2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1</c:v>
                </c:pt>
                <c:pt idx="85">
                  <c:v>1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2</c:v>
                </c:pt>
                <c:pt idx="93">
                  <c:v>1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1</c:v>
                </c:pt>
                <c:pt idx="98">
                  <c:v>1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1</c:v>
                </c:pt>
                <c:pt idx="106">
                  <c:v>0</c:v>
                </c:pt>
                <c:pt idx="107">
                  <c:v>1</c:v>
                </c:pt>
                <c:pt idx="108">
                  <c:v>1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1</c:v>
                </c:pt>
                <c:pt idx="113">
                  <c:v>2</c:v>
                </c:pt>
                <c:pt idx="114">
                  <c:v>1</c:v>
                </c:pt>
                <c:pt idx="115">
                  <c:v>0</c:v>
                </c:pt>
                <c:pt idx="116">
                  <c:v>1</c:v>
                </c:pt>
                <c:pt idx="117">
                  <c:v>0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1</c:v>
                </c:pt>
                <c:pt idx="122">
                  <c:v>1</c:v>
                </c:pt>
                <c:pt idx="123">
                  <c:v>1</c:v>
                </c:pt>
                <c:pt idx="124">
                  <c:v>0</c:v>
                </c:pt>
                <c:pt idx="125">
                  <c:v>1</c:v>
                </c:pt>
                <c:pt idx="126">
                  <c:v>1</c:v>
                </c:pt>
                <c:pt idx="127">
                  <c:v>2</c:v>
                </c:pt>
                <c:pt idx="128">
                  <c:v>1</c:v>
                </c:pt>
                <c:pt idx="129">
                  <c:v>1</c:v>
                </c:pt>
                <c:pt idx="130">
                  <c:v>0</c:v>
                </c:pt>
                <c:pt idx="131">
                  <c:v>0</c:v>
                </c:pt>
                <c:pt idx="132">
                  <c:v>1</c:v>
                </c:pt>
                <c:pt idx="133">
                  <c:v>1</c:v>
                </c:pt>
                <c:pt idx="134">
                  <c:v>1</c:v>
                </c:pt>
                <c:pt idx="135">
                  <c:v>1</c:v>
                </c:pt>
                <c:pt idx="136">
                  <c:v>1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1</c:v>
                </c:pt>
                <c:pt idx="141">
                  <c:v>1</c:v>
                </c:pt>
                <c:pt idx="142">
                  <c:v>1</c:v>
                </c:pt>
                <c:pt idx="143">
                  <c:v>0</c:v>
                </c:pt>
                <c:pt idx="144">
                  <c:v>1</c:v>
                </c:pt>
                <c:pt idx="145">
                  <c:v>1</c:v>
                </c:pt>
                <c:pt idx="146">
                  <c:v>0</c:v>
                </c:pt>
                <c:pt idx="147">
                  <c:v>1</c:v>
                </c:pt>
                <c:pt idx="148">
                  <c:v>1</c:v>
                </c:pt>
                <c:pt idx="149">
                  <c:v>0</c:v>
                </c:pt>
                <c:pt idx="150">
                  <c:v>2</c:v>
                </c:pt>
                <c:pt idx="151">
                  <c:v>1</c:v>
                </c:pt>
                <c:pt idx="15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7B-4870-B36B-90D952BFBB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268448"/>
        <c:axId val="363258608"/>
      </c:lineChart>
      <c:dateAx>
        <c:axId val="363268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58608"/>
        <c:crosses val="autoZero"/>
        <c:auto val="1"/>
        <c:lblOffset val="100"/>
        <c:baseTimeUnit val="days"/>
      </c:dateAx>
      <c:valAx>
        <c:axId val="363258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13</c:v>
                </c:pt>
                <c:pt idx="1">
                  <c:v>22</c:v>
                </c:pt>
                <c:pt idx="2">
                  <c:v>26</c:v>
                </c:pt>
                <c:pt idx="3">
                  <c:v>19</c:v>
                </c:pt>
                <c:pt idx="4">
                  <c:v>20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A4-490B-AF79-FA7E5092E4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258280"/>
        <c:axId val="363261888"/>
      </c:barChart>
      <c:catAx>
        <c:axId val="36325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1888"/>
        <c:crosses val="autoZero"/>
        <c:auto val="1"/>
        <c:lblAlgn val="ctr"/>
        <c:lblOffset val="100"/>
        <c:noMultiLvlLbl val="0"/>
      </c:catAx>
      <c:valAx>
        <c:axId val="36326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58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0.14375360460011999</c:v>
                </c:pt>
                <c:pt idx="1">
                  <c:v>0.48099157902808998</c:v>
                </c:pt>
                <c:pt idx="2">
                  <c:v>5.4826340215980998E-2</c:v>
                </c:pt>
                <c:pt idx="3">
                  <c:v>0.34909971643435</c:v>
                </c:pt>
                <c:pt idx="4">
                  <c:v>0.16852312539274</c:v>
                </c:pt>
                <c:pt idx="5">
                  <c:v>3.5508001136255997E-2</c:v>
                </c:pt>
                <c:pt idx="6">
                  <c:v>5.7530135174298003E-2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FF-4440-BCD9-4834246A10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263856"/>
        <c:axId val="363260248"/>
      </c:barChart>
      <c:catAx>
        <c:axId val="36326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0248"/>
        <c:crosses val="autoZero"/>
        <c:auto val="1"/>
        <c:lblAlgn val="ctr"/>
        <c:lblOffset val="100"/>
        <c:noMultiLvlLbl val="0"/>
      </c:catAx>
      <c:valAx>
        <c:axId val="36326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8B-421C-9EAF-18EA0B7618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8B-421C-9EAF-18EA0B7618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8B-421C-9EAF-18EA0B7618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8B-421C-9EAF-18EA0B761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259592"/>
        <c:axId val="363267136"/>
      </c:barChart>
      <c:catAx>
        <c:axId val="36325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7136"/>
        <c:crosses val="autoZero"/>
        <c:auto val="1"/>
        <c:lblAlgn val="ctr"/>
        <c:lblOffset val="100"/>
        <c:noMultiLvlLbl val="0"/>
      </c:catAx>
      <c:valAx>
        <c:axId val="36326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59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0.11147360356716</c:v>
                </c:pt>
                <c:pt idx="10">
                  <c:v>0.10501760336056</c:v>
                </c:pt>
                <c:pt idx="11">
                  <c:v>1.1836000378752E-2</c:v>
                </c:pt>
                <c:pt idx="12">
                  <c:v>7.7472002479103998E-3</c:v>
                </c:pt>
                <c:pt idx="13">
                  <c:v>3.9453334595840002E-2</c:v>
                </c:pt>
                <c:pt idx="14">
                  <c:v>5.7796573278062001E-2</c:v>
                </c:pt>
                <c:pt idx="15">
                  <c:v>3.8927290134561997E-2</c:v>
                </c:pt>
                <c:pt idx="16">
                  <c:v>0.36035241153128</c:v>
                </c:pt>
                <c:pt idx="17">
                  <c:v>0.58237904085835002</c:v>
                </c:pt>
                <c:pt idx="18">
                  <c:v>0.30578486311844999</c:v>
                </c:pt>
                <c:pt idx="19">
                  <c:v>0.34009196382411999</c:v>
                </c:pt>
                <c:pt idx="20">
                  <c:v>8.0986935924915002E-2</c:v>
                </c:pt>
                <c:pt idx="21">
                  <c:v>2.152000068864E-2</c:v>
                </c:pt>
                <c:pt idx="22">
                  <c:v>2.9267200936550001E-2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8C-4EDA-A5D2-C35B00525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00464"/>
        <c:axId val="356131712"/>
      </c:lineChart>
      <c:catAx>
        <c:axId val="29200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31712"/>
        <c:crosses val="autoZero"/>
        <c:auto val="1"/>
        <c:lblAlgn val="ctr"/>
        <c:lblOffset val="100"/>
        <c:noMultiLvlLbl val="0"/>
      </c:catAx>
      <c:valAx>
        <c:axId val="35613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0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6</c:v>
                </c:pt>
                <c:pt idx="14">
                  <c:v>21</c:v>
                </c:pt>
                <c:pt idx="15">
                  <c:v>9</c:v>
                </c:pt>
                <c:pt idx="16">
                  <c:v>4</c:v>
                </c:pt>
                <c:pt idx="17">
                  <c:v>9</c:v>
                </c:pt>
                <c:pt idx="18">
                  <c:v>30</c:v>
                </c:pt>
                <c:pt idx="19">
                  <c:v>17</c:v>
                </c:pt>
                <c:pt idx="20">
                  <c:v>6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1A-46C0-8A87-16283B6D5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3268120"/>
        <c:axId val="173268808"/>
      </c:lineChart>
      <c:catAx>
        <c:axId val="363268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68808"/>
        <c:crosses val="autoZero"/>
        <c:auto val="1"/>
        <c:lblAlgn val="ctr"/>
        <c:lblOffset val="100"/>
        <c:noMultiLvlLbl val="0"/>
      </c:catAx>
      <c:valAx>
        <c:axId val="17326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268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1.3633008860976001E-2</c:v>
                </c:pt>
                <c:pt idx="1">
                  <c:v>9.0430908763627998E-2</c:v>
                </c:pt>
                <c:pt idx="2">
                  <c:v>0.31748536358061002</c:v>
                </c:pt>
                <c:pt idx="3">
                  <c:v>0</c:v>
                </c:pt>
                <c:pt idx="4">
                  <c:v>1.8673442184531E-2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7-4824-B778-05E0D21FF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271432"/>
        <c:axId val="173269136"/>
      </c:barChart>
      <c:catAx>
        <c:axId val="17327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69136"/>
        <c:crosses val="autoZero"/>
        <c:auto val="1"/>
        <c:lblAlgn val="ctr"/>
        <c:lblOffset val="100"/>
        <c:noMultiLvlLbl val="0"/>
      </c:catAx>
      <c:valAx>
        <c:axId val="17326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7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E2-4A17-8DB1-47ADD61B6D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E2-4A17-8DB1-47ADD61B6D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E2-4A17-8DB1-47ADD61B6D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E2-4A17-8DB1-47ADD61B6D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E2-4A17-8DB1-47ADD61B6D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E2-4A17-8DB1-47ADD61B6D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E2-4A17-8DB1-47ADD61B6D0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E2-4A17-8DB1-47ADD61B6D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270776"/>
        <c:axId val="173276680"/>
      </c:barChart>
      <c:catAx>
        <c:axId val="17327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76680"/>
        <c:crosses val="autoZero"/>
        <c:auto val="1"/>
        <c:lblAlgn val="ctr"/>
        <c:lblOffset val="100"/>
        <c:noMultiLvlLbl val="0"/>
      </c:catAx>
      <c:valAx>
        <c:axId val="17327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7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62-42C7-AF2C-7AA4EB0EB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1263608"/>
        <c:axId val="171271808"/>
      </c:barChart>
      <c:catAx>
        <c:axId val="17126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71808"/>
        <c:crosses val="autoZero"/>
        <c:auto val="1"/>
        <c:lblAlgn val="ctr"/>
        <c:lblOffset val="100"/>
        <c:noMultiLvlLbl val="0"/>
      </c:catAx>
      <c:valAx>
        <c:axId val="17127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6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F0B00-1D44-43F0-BEB9-0AC1572095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360300-6FD4-4DAA-80EB-A14EB97830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774159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B636D-375C-471E-8B5D-4BD802058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B40941-647C-4E48-91D8-5131086700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757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76913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2238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4986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16254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8959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415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6181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6174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6690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8051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23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709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01B6A-49F1-4F02-B381-2BFBD7998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439668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AAB54-A01E-497B-B285-10DE38ADF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CABED9-948A-41EC-B265-974CC039ED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1613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E054D-353E-4C60-AB74-43AB9A3666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FE8C0-12C9-4006-93C7-3189055E1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757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494B0-3E31-4A31-9CE7-5FED5C3BF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3B6EAD-DC70-4184-A9D0-F9D455E0C0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5028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A707F-3B88-4B36-BD6C-4437D60364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01F85-BB1E-4BFE-A1A2-5EEEC5F2B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842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02D4-C139-41E3-B99A-6B6F48E47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580417-51B5-4B20-AB65-D7E7395A99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159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15706-338C-4A68-A106-85E09EA88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F359A8-DD5D-4943-9C03-895D21C11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767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DD1AB-96FC-4339-AD73-81A1CE6A7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3D2873-1F3E-4FDE-9D77-763C26CDF9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1739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99D72-4478-4F11-9BDF-CE1973DE8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6EDA9E-0930-40FC-AEE8-F7C399E06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71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BB0DC-BFBA-41CA-A827-518F1F28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C16C07-88AB-432B-B4D4-2C6267093D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900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7B941-91BD-4D2E-A55B-A307E405E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F6712-7D1C-4B41-BF82-363AD9F38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9074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D094C-7742-4CB1-9E52-0DFD9DC0C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D86E3-7EFB-452B-B635-00B577BD7E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5127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80569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331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0595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867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813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2510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420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2043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69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- 2017-08-29 17:33:00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distintivo diseño del tablero del Nissan Kicks, le da al interior una apariencia limpia y moderna.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98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- 2017-10-10 19:13:20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domingo, más de 10.000 personas corren los 42k de Buenos Aires, y el Nissan Kicks va a estar ahí para guiarlos y recordarles que la felicidad está en disfrutar el camino.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80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- 2017-08-17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te va a llevar lejos, pero su avanzada tecnología te va a hacer sentir como en casa. 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4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- 2017-08-10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diseño es una cuestión de actitud. Con un techo flotante y líneas audaces el Nuevo Nissan Kicks se va a robar todas las miradas a su paso.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473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- 2017-08-04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Tanta actitud necesita espacio. El Nuevo Nissan Kicks te permite plegar la segunda fila de asientos para que puedas hacer lo que quieras, desde ir a la playa con tus amigos hasta salir de camping con tu familia.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2.4026%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453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CA1D1-6764-4672-B913-4699B52392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09276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B1E0E-7EBB-438B-B807-BB7E7C978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73D453-85FD-40C3-A9B2-A870DEF52D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53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75121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225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1765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1038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297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8701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9333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0371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91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- 2017-10-17 19:40:35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Todas estas personas corrieron con actitud, acompañadas por el Nissan Kicks. 
El mejor premio los esperaba al cruzar la meta.
Entrená con actitud, en el próximo álbum podés estar vos. #CorreConActitud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20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- 2017-08-07 16:42:17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Actitud en cada detalle. Con sus llantas de aluminio de 17 pulgadas el Nuevo Nissan Kicks te lleva con estilo a donde sea que vayas.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420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- 2017-08-24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lleva tu estilo al límite, con su exclusivo diseño.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28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- 2017-08-09 16:11:00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lo dudes más! Llevate tu March Active a Tasa 0%. 24 cuotas.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7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- 2017-09-08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Kicks, te da la inspiración que necesitás.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33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- 2017-09-21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primavera se disfruta más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527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4A742-A1E5-42D9-B0A9-9F40F58137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413725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356E9-DC8F-4B42-ABD7-9CF66AD39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33198-1672-47A0-94FC-FA2273F8E1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447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31033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1041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9966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2955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0534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709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239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5221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16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- 2017-10-02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Inauguramos nuestra sede en Córdoba de cara al inicio de producción nacional de Nissan Frontier 2018.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35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- 2017-10-25 19:15:00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energía y el movimiento del Nissan Sentra se unen a la perfección de un diseño que atrae todas las miradas.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- 2017-11-20 14:50:38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Debido a sus dimensiones y mayor altura con respecto al nivel del piso, el Nissan Kicks es muy fácil conducir incluso en espacios angostos o sobre superficies accidentadas.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19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- 2017-08-31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Nissan Murano está equipada con suspensión independiente en las cuatro ruedas, brindando un manejo sensible y una conducción cómoda.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54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Dondequiera que mires en el interior de tu Nissan Note, vas a encontrar detalles de calidad.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1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- 2017-11-30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Llevá tu estilo al límite con el nuevo Nissan Kicks.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87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24AA4-28CD-45C5-B16F-9115F07FE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7632134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E3E19-D88A-4E4B-A064-E98072560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734826-F67B-4A67-839B-6EEBF0AE5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953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58022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197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0125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097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179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134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4383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74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70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- 2017-11-06 19:01:00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bordo del Nissan Sentra, vas a disfrutar un ambiente luminoso con detalles que hacen la diferencia.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87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- 2017-09-11 09:30:00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Empezá el lunes con más energía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504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- 2017-10-16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Diseñado  para sobrevivir en las agitadas calles de la ciudad, el nuevo Nissan Kicks tiene actitud en cada detalle.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723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- 2017-08-22 18:09:10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Si, te está sonriendo. #MuranoUnica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63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- 2017-11-03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el finde y si tenés pensado irte a algún lugar, en tu Nissan Kicks entra todo lo que te quieras llevar.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689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- 2017-11-28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Versa es el balance perfecto de espacio, seguridad, tecnología y confort. #TuLadoFeliz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78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- 2017-11-17 14:09:45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rasgos aerodinámicos de la Nissan Frontier, destacan su imponente presencia.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109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F29AE-0AAC-4A2F-A7D6-9086C9D3A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63023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AF40D-F8D2-4425-933A-21A21661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B883B3-32ED-4D86-AECC-7729AAAAED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686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95968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130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205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8411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096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4431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6381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4431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85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- 2017-09-06 16:02:14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últimos días del invierno arriba de tu Nissan Sentra.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786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5A00A-7C5D-4EEA-943B-4E4075B15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27181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4E761-717E-46C6-856C-F9A40135B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BF78D4-42F8-4270-8333-9A4C0D7683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7157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05743-7E99-449F-870E-FE0946677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1A178-83C0-479B-B412-181A53BFB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889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BCA9B-7157-40C1-98C5-B0933DDBD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F9FB0B-ECD5-436E-A4AC-6A1A647D9E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743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ABAEB-91A6-4637-BA74-426FC48716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F77CC5-1240-42B4-860F-C11C205C49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034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9FD9D-745A-42AF-A0E6-B6A8DA072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BD152F-2A12-4846-99F7-2874C1779F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1312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6254D-F14C-4F38-84E9-F7D270C93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08E75-388A-494F-A4A7-CC1A1A0CF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485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73053-3A68-4B85-82B0-8134B9D01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0DA4B3-D873-49CA-95B4-E24C3A47C8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3084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BA59B-AC4D-44A5-80C1-4EB86C67B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70F5F-358C-444D-ADE8-22C10813C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450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D234C-19D1-4565-B408-F4F498658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EF39C1-39BE-42F6-84B1-7191766D48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1294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CA6C9-47CD-4506-891F-7E462AE241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0D632-6E50-493E-AA4F-F2F3FF04C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8926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D78CE-336D-414B-B1E1-8C8F44452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1B2509-74DF-43CB-A322-C943BDEF04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17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52636-5363-4667-955A-984099505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59810-9BBE-4DA9-BCAC-16E3BC8A2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590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3995B-E761-44C5-B57C-8BBC831CF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E4B84D-B6C6-418B-BB54-DDAA0A79A7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2979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DF4466-33DD-4BC6-9EDB-2802F5C254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2316A-8E0C-4762-9B16-D7BC33955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497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A0A7B-747A-4803-A5D4-4F2CAB5E3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E06A2E-EF89-43BB-BF2E-655385F7DE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040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B3667-217D-4B8E-80D8-5E1CCA9FD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A7695-1187-407B-90C2-C385DA62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1184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1D1DE-1338-490A-97BE-82DBE34D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F4D4A-5FBA-4046-96A3-37009F2D9B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9931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789960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84834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7759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2234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1008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21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6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Rafael Urkovich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528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04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Beto Soto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1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Eduardo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06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Astrid Adlercreutz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97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Nicolás Chueco Boria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219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Carmen Petrole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05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Javier Van Der Horn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497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Gustavo Alen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120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F2291-214B-49FD-9539-B109F66CD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39057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A02EC-7856-48FE-BE36-A1003665E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00E1F0-37A7-4C87-96F6-75E536957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9376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17031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92678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341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9350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789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60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Lucas Rodriguez Yastouktsian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30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Yolanda Gisondi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09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Hugo Tabachnik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9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 Woloszyn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31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Lotero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474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D7589F-0FED-4378-9D9F-13AFCB36C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934341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12725-96E5-42DF-A5B4-05D90E567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C37C6F-8444-4BD7-9E1C-A526AB6668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3481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E8A4F0-B4F7-4F2B-8145-CC6115075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72423-EB77-4152-AF11-58A454267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1655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779</Words>
  <Application>Microsoft Office PowerPoint</Application>
  <PresentationFormat>On-screen Show (4:3)</PresentationFormat>
  <Paragraphs>405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5</vt:lpstr>
      <vt:lpstr>Facebook Own Posts Table - 2 of 5</vt:lpstr>
      <vt:lpstr>Facebook Own Posts Table - 3 of 5</vt:lpstr>
      <vt:lpstr>Facebook Own Posts Table - 4 of 5</vt:lpstr>
      <vt:lpstr>Facebook Own Posts Table - 5 of 5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2018-01-08T13:08:23Z</dcterms:created>
  <dcterms:modified xsi:type="dcterms:W3CDTF">2018-01-08T13:09:33Z</dcterms:modified>
</cp:coreProperties>
</file>