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 Amarok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88395</c:v>
                </c:pt>
                <c:pt idx="1">
                  <c:v>88499</c:v>
                </c:pt>
                <c:pt idx="2">
                  <c:v>88519</c:v>
                </c:pt>
                <c:pt idx="3">
                  <c:v>88546</c:v>
                </c:pt>
                <c:pt idx="5">
                  <c:v>88559</c:v>
                </c:pt>
                <c:pt idx="6">
                  <c:v>88664</c:v>
                </c:pt>
                <c:pt idx="7">
                  <c:v>88835</c:v>
                </c:pt>
                <c:pt idx="8">
                  <c:v>88870</c:v>
                </c:pt>
                <c:pt idx="9">
                  <c:v>88877</c:v>
                </c:pt>
                <c:pt idx="10">
                  <c:v>88890</c:v>
                </c:pt>
                <c:pt idx="11">
                  <c:v>88906</c:v>
                </c:pt>
                <c:pt idx="12">
                  <c:v>88922</c:v>
                </c:pt>
                <c:pt idx="13">
                  <c:v>88929</c:v>
                </c:pt>
                <c:pt idx="14">
                  <c:v>88939</c:v>
                </c:pt>
                <c:pt idx="15">
                  <c:v>88942</c:v>
                </c:pt>
                <c:pt idx="16">
                  <c:v>88960</c:v>
                </c:pt>
                <c:pt idx="17">
                  <c:v>89259</c:v>
                </c:pt>
                <c:pt idx="18">
                  <c:v>90155</c:v>
                </c:pt>
                <c:pt idx="19">
                  <c:v>90293</c:v>
                </c:pt>
                <c:pt idx="20">
                  <c:v>90328</c:v>
                </c:pt>
                <c:pt idx="21">
                  <c:v>90357</c:v>
                </c:pt>
                <c:pt idx="22">
                  <c:v>90448</c:v>
                </c:pt>
                <c:pt idx="23">
                  <c:v>90658</c:v>
                </c:pt>
                <c:pt idx="24">
                  <c:v>90832</c:v>
                </c:pt>
                <c:pt idx="25">
                  <c:v>90988</c:v>
                </c:pt>
                <c:pt idx="26">
                  <c:v>91159</c:v>
                </c:pt>
                <c:pt idx="27">
                  <c:v>91314</c:v>
                </c:pt>
                <c:pt idx="28">
                  <c:v>91463</c:v>
                </c:pt>
                <c:pt idx="29">
                  <c:v>91528</c:v>
                </c:pt>
                <c:pt idx="30">
                  <c:v>91620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57-4FB2-9800-03DD5DD8EE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151504"/>
        <c:axId val="279147896"/>
      </c:lineChart>
      <c:dateAx>
        <c:axId val="279151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47896"/>
        <c:crosses val="autoZero"/>
        <c:auto val="1"/>
        <c:lblOffset val="100"/>
        <c:baseTimeUnit val="days"/>
      </c:dateAx>
      <c:valAx>
        <c:axId val="279147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5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 Amarok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73-4352-A9F4-5A9D4C478D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547912"/>
        <c:axId val="205548568"/>
      </c:radarChart>
      <c:catAx>
        <c:axId val="205547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548568"/>
        <c:crosses val="autoZero"/>
        <c:auto val="1"/>
        <c:lblAlgn val="ctr"/>
        <c:lblOffset val="100"/>
        <c:noMultiLvlLbl val="0"/>
      </c:catAx>
      <c:valAx>
        <c:axId val="20554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54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 Amarok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0.85618759318663995</c:v>
                </c:pt>
                <c:pt idx="4">
                  <c:v>0</c:v>
                </c:pt>
                <c:pt idx="5">
                  <c:v>0</c:v>
                </c:pt>
                <c:pt idx="6">
                  <c:v>7.1966234440418999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0.43744728703963998</c:v>
                </c:pt>
                <c:pt idx="14">
                  <c:v>1.9199631187173001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1.5983706360275001</c:v>
                </c:pt>
                <c:pt idx="22">
                  <c:v>0</c:v>
                </c:pt>
                <c:pt idx="23">
                  <c:v>13.663821187591999</c:v>
                </c:pt>
                <c:pt idx="24">
                  <c:v>0</c:v>
                </c:pt>
                <c:pt idx="25">
                  <c:v>13.632163678363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1.5910629654705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58-4313-9D86-AD7492D941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361928"/>
        <c:axId val="281357664"/>
      </c:lineChart>
      <c:dateAx>
        <c:axId val="281361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57664"/>
        <c:crosses val="autoZero"/>
        <c:auto val="1"/>
        <c:lblOffset val="100"/>
        <c:baseTimeUnit val="days"/>
      </c:dateAx>
      <c:valAx>
        <c:axId val="28135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6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 Amarok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128</c:v>
                </c:pt>
                <c:pt idx="1">
                  <c:v>356</c:v>
                </c:pt>
                <c:pt idx="2">
                  <c:v>85</c:v>
                </c:pt>
                <c:pt idx="3">
                  <c:v>76</c:v>
                </c:pt>
                <c:pt idx="4">
                  <c:v>93</c:v>
                </c:pt>
                <c:pt idx="5">
                  <c:v>60</c:v>
                </c:pt>
                <c:pt idx="6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E3-4B3F-AEC5-293777E44C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3065088"/>
        <c:axId val="143061808"/>
      </c:barChart>
      <c:catAx>
        <c:axId val="14306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61808"/>
        <c:crosses val="autoZero"/>
        <c:auto val="1"/>
        <c:lblAlgn val="ctr"/>
        <c:lblOffset val="100"/>
        <c:noMultiLvlLbl val="0"/>
      </c:catAx>
      <c:valAx>
        <c:axId val="14306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6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 Amarok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108</c:v>
                </c:pt>
                <c:pt idx="1">
                  <c:v>104</c:v>
                </c:pt>
                <c:pt idx="2">
                  <c:v>20</c:v>
                </c:pt>
                <c:pt idx="3">
                  <c:v>27</c:v>
                </c:pt>
                <c:pt idx="5">
                  <c:v>13</c:v>
                </c:pt>
                <c:pt idx="6">
                  <c:v>105</c:v>
                </c:pt>
                <c:pt idx="7">
                  <c:v>171</c:v>
                </c:pt>
                <c:pt idx="8">
                  <c:v>35</c:v>
                </c:pt>
                <c:pt idx="9">
                  <c:v>7</c:v>
                </c:pt>
                <c:pt idx="10">
                  <c:v>13</c:v>
                </c:pt>
                <c:pt idx="11">
                  <c:v>16</c:v>
                </c:pt>
                <c:pt idx="12">
                  <c:v>16</c:v>
                </c:pt>
                <c:pt idx="13">
                  <c:v>7</c:v>
                </c:pt>
                <c:pt idx="14">
                  <c:v>10</c:v>
                </c:pt>
                <c:pt idx="15">
                  <c:v>3</c:v>
                </c:pt>
                <c:pt idx="16">
                  <c:v>18</c:v>
                </c:pt>
                <c:pt idx="17">
                  <c:v>299</c:v>
                </c:pt>
                <c:pt idx="18">
                  <c:v>896</c:v>
                </c:pt>
                <c:pt idx="19">
                  <c:v>138</c:v>
                </c:pt>
                <c:pt idx="20">
                  <c:v>35</c:v>
                </c:pt>
                <c:pt idx="21">
                  <c:v>29</c:v>
                </c:pt>
                <c:pt idx="22">
                  <c:v>91</c:v>
                </c:pt>
                <c:pt idx="23">
                  <c:v>210</c:v>
                </c:pt>
                <c:pt idx="24">
                  <c:v>174</c:v>
                </c:pt>
                <c:pt idx="25">
                  <c:v>156</c:v>
                </c:pt>
                <c:pt idx="26">
                  <c:v>171</c:v>
                </c:pt>
                <c:pt idx="27">
                  <c:v>155</c:v>
                </c:pt>
                <c:pt idx="28">
                  <c:v>149</c:v>
                </c:pt>
                <c:pt idx="29">
                  <c:v>65</c:v>
                </c:pt>
                <c:pt idx="30">
                  <c:v>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CB-4E3A-A798-063E61D63F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3063448"/>
        <c:axId val="143068368"/>
      </c:lineChart>
      <c:dateAx>
        <c:axId val="143063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68368"/>
        <c:crosses val="autoZero"/>
        <c:auto val="1"/>
        <c:lblOffset val="100"/>
        <c:baseTimeUnit val="days"/>
      </c:dateAx>
      <c:valAx>
        <c:axId val="14306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63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 Amarok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CF-4915-997B-B8D960EDE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258672"/>
        <c:axId val="331257032"/>
      </c:lineChart>
      <c:dateAx>
        <c:axId val="331258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257032"/>
        <c:crosses val="autoZero"/>
        <c:auto val="1"/>
        <c:lblOffset val="100"/>
        <c:baseTimeUnit val="days"/>
      </c:dateAx>
      <c:valAx>
        <c:axId val="33125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25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 Amarok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80-451B-82A9-A6A76C2D0E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271464"/>
        <c:axId val="331266544"/>
      </c:barChart>
      <c:catAx>
        <c:axId val="331271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266544"/>
        <c:crosses val="autoZero"/>
        <c:auto val="1"/>
        <c:lblAlgn val="ctr"/>
        <c:lblOffset val="100"/>
        <c:noMultiLvlLbl val="0"/>
      </c:catAx>
      <c:valAx>
        <c:axId val="331266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27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 Amarok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0.84215672114391005</c:v>
                </c:pt>
                <c:pt idx="1">
                  <c:v>13.768929083293999</c:v>
                </c:pt>
                <c:pt idx="3">
                  <c:v>3.7585965536014001</c:v>
                </c:pt>
                <c:pt idx="4">
                  <c:v>1.7994896693219999</c:v>
                </c:pt>
                <c:pt idx="6">
                  <c:v>7.6827357872165001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DE-4D47-A2E8-0CF80A39BE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264576"/>
        <c:axId val="331272120"/>
      </c:barChart>
      <c:catAx>
        <c:axId val="33126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272120"/>
        <c:crosses val="autoZero"/>
        <c:auto val="1"/>
        <c:lblAlgn val="ctr"/>
        <c:lblOffset val="100"/>
        <c:noMultiLvlLbl val="0"/>
      </c:catAx>
      <c:valAx>
        <c:axId val="33127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26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Volkswagen Amarok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DD-49E0-8965-709B0037E2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Volkswagen Amarok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DD-49E0-8965-709B0037E2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Volkswagen Amarok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DD-49E0-8965-709B0037E2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1265560"/>
        <c:axId val="331273104"/>
      </c:barChart>
      <c:catAx>
        <c:axId val="331265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273104"/>
        <c:crosses val="autoZero"/>
        <c:auto val="1"/>
        <c:lblAlgn val="ctr"/>
        <c:lblOffset val="100"/>
        <c:noMultiLvlLbl val="0"/>
      </c:catAx>
      <c:valAx>
        <c:axId val="33127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265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 Amarok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0.84215672114391005</c:v>
                </c:pt>
                <c:pt idx="14">
                  <c:v>0</c:v>
                </c:pt>
                <c:pt idx="15">
                  <c:v>13.768929083293999</c:v>
                </c:pt>
                <c:pt idx="16">
                  <c:v>0.27553412512359998</c:v>
                </c:pt>
                <c:pt idx="17">
                  <c:v>0</c:v>
                </c:pt>
                <c:pt idx="18">
                  <c:v>3.4360290495924</c:v>
                </c:pt>
                <c:pt idx="19">
                  <c:v>8.7109891452886998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65-451F-BEBB-6054B13AD1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253424"/>
        <c:axId val="331244240"/>
      </c:lineChart>
      <c:catAx>
        <c:axId val="33125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244240"/>
        <c:crosses val="autoZero"/>
        <c:auto val="1"/>
        <c:lblAlgn val="ctr"/>
        <c:lblOffset val="100"/>
        <c:noMultiLvlLbl val="0"/>
      </c:catAx>
      <c:valAx>
        <c:axId val="33124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253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 Amarok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3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71-415F-A3F5-095B59D63D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251128"/>
        <c:axId val="331249488"/>
      </c:lineChart>
      <c:catAx>
        <c:axId val="331251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249488"/>
        <c:crosses val="autoZero"/>
        <c:auto val="1"/>
        <c:lblAlgn val="ctr"/>
        <c:lblOffset val="100"/>
        <c:noMultiLvlLbl val="0"/>
      </c:catAx>
      <c:valAx>
        <c:axId val="33124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25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 Amarok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2.2877277039488999</c:v>
                </c:pt>
                <c:pt idx="2">
                  <c:v>6.1027724740906999</c:v>
                </c:pt>
                <c:pt idx="3">
                  <c:v>0</c:v>
                </c:pt>
                <c:pt idx="4">
                  <c:v>1.5902641344685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2E-41EC-837F-51532E124E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249816"/>
        <c:axId val="331250144"/>
      </c:barChart>
      <c:catAx>
        <c:axId val="331249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250144"/>
        <c:crosses val="autoZero"/>
        <c:auto val="1"/>
        <c:lblAlgn val="ctr"/>
        <c:lblOffset val="100"/>
        <c:noMultiLvlLbl val="0"/>
      </c:catAx>
      <c:valAx>
        <c:axId val="33125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249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Volkswagen Amarok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33794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DB-4B3C-85D8-7BA57782A7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Volkswagen Amarok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DB-4B3C-85D8-7BA57782A7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Volkswagen Amarok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DB-4B3C-85D8-7BA57782A7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Volkswagen Amarok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9DB-4B3C-85D8-7BA57782A72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Volkswagen Amarok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DB-4B3C-85D8-7BA57782A72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Volkswagen Amarok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9DB-4B3C-85D8-7BA57782A72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Volkswagen Amarok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9DB-4B3C-85D8-7BA57782A72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Volkswagen Amarok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9DB-4B3C-85D8-7BA57782A7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138368"/>
        <c:axId val="282131152"/>
      </c:barChart>
      <c:catAx>
        <c:axId val="28213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31152"/>
        <c:crosses val="autoZero"/>
        <c:auto val="1"/>
        <c:lblAlgn val="ctr"/>
        <c:lblOffset val="100"/>
        <c:noMultiLvlLbl val="0"/>
      </c:catAx>
      <c:valAx>
        <c:axId val="28213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3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 Amarok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51-498B-AA33-A3CE87A2DC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894528"/>
        <c:axId val="331888952"/>
      </c:barChart>
      <c:catAx>
        <c:axId val="33189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88952"/>
        <c:crosses val="autoZero"/>
        <c:auto val="1"/>
        <c:lblAlgn val="ctr"/>
        <c:lblOffset val="100"/>
        <c:noMultiLvlLbl val="0"/>
      </c:catAx>
      <c:valAx>
        <c:axId val="33188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9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55B66-A1AD-498A-BD71-7E2BFE0B0D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E3289-0033-42A3-8752-706DCF57CD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17222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2EA25-956F-4A87-B193-CC3FA7816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9DB825-2C22-4D4B-A7E5-CF5B16EB1C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9556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310336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24813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13727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937573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09362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60090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906912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01143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45002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1101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523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Volkswagen Amarok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4.7687%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642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0153A0-1AAA-4827-8772-4F3B216CF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56814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C3267-9D2F-4938-8A44-E9A8CDF96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15D2C6-001A-4A9D-B74A-FE7132B363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3747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82BE80-161A-4635-874A-DC9EA5A043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DD4A3-567A-4211-B22C-4E198E45E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225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713B1-CFA1-45FB-80FB-34435E8FF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99CA9B-6154-4282-8AE1-7F8ADCCFDE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4158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962D9D-FBA1-43CA-BBDC-AC5455D892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EB933-B760-4C9F-816B-27B48705C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222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DED72-351E-4E1F-95F6-4F20EEBC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C6E9F5-7D68-44B7-BFDD-1078721D96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12498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EF93F1-69EF-46B6-B250-D4458D861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4089C-F393-4B65-BB39-3E3D85830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678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12DC2-6901-4C67-8A14-4BC67EDCD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5E0BF3-CC54-493C-BA24-3DFD9D8068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832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F8CD1-B49B-486B-9893-D207C024F6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571F0-51A2-4C97-AE18-4D256C55D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265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89B65-4EF9-4D4A-91C2-FFA2A6781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16E648-8389-4341-8843-75ED787927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6847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27F45-CB00-4F5D-B024-6964F7E4EB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E9A72-7933-4D23-9418-616610C0B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045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E73B0-4061-4C2D-BB1A-8FD9A8351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1143BE-583E-40C0-BC93-46680D272B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8371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16724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7469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013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2491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697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9405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1394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2442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392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- 2017-12-26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cuenta kilómetros del verano está en 0, vení a ponerlo en marcha. Te esperamos en el Amarok Point de Pinamar, parador Kaialoha, con  diferentes actividades y beneficios para clientes. ¡Vení a descubrirlos!#AmarokPoint #Verano2018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13.6205%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136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- 2017-12-24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el que recorre más kilómetros en el mundo lo hace, hacelo vos también. En estas fiestas #AbrochateElCinturón</a:t>
                      </a:r>
                      <a:b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¡Feliz Navidad!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13.6480%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44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- 2017-12-07 18:33:10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Llega un nuevo fin de semana largo y tu Amarok ya está preparada para llevarte adonde tu espíritu aventurero decida llevarte. ¿Cuál es tu plan?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7.1923%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930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10E5CC-CFD3-47AF-8DD3-E55A4CB76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113901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2FE6B-0187-49FB-AE04-A9747E707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7686AB-04DB-4CDE-A1C6-4AAF265DAD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4722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51659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1445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4137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9369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4531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0097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0878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8740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867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- 2017-12-15 19:18:29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[CONCURSO]
Para reconocer lo bueno tenés que probarlo, pero no un rato y en un entorno limitado ¡queremos que te lleves la Amarok V6 toda una semana y seas libre de hacer lo que quieras!.
Para participar ingresá a: https://goo.gl/ndr1Y3 y contanos que haría durante esa semana ¡la mejor respuesta gana! tenés tiempo de participar hasta el 19 de diciembre.
*Recordá que los participantes deben tener más de 18 años y tener la licencia de conducir en vigencia.
** Bases y condiciones disponibles en la app.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224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- 2017-12-31 18:53:00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Qué este nuevo año te encuentre con el tanque lleno de deseos y todo lo necesario para cumplirlos ¡Feliz 2018!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571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- 2017-12-22 18:17:28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Queremos compartir con ustedes la alegría y el orgullo de haber recibido el premio International Pick-up 2018 (IPUA 2018) por nuestra Amarok V6.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320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23E451-2680-4059-BBDA-BD1412A0A9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808396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81054-E6ED-48F6-9E1E-F36DAA8D7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469E15-0EE9-43B3-9682-1C31F81518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1773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4371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1957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8586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4144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9203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0532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0346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1722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693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- 2017-12-04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Subite a la Amarok con Federico Amador y redescubrí la Argentina más salvaje.
Reviví cada capítulo de #HaciaLoSalvaje en http://bit.ly/2yhichp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614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- 2017-12-14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el verano y estás pensando en una vacaciones aventureras. Cuando manejes tu Amarok en montaña y tengas delante una pendiente muy agresiva, lo mejor es hacerla en 4x4 baja si tenés caja manual, y subir prácticamente regulando para mejorar la tracción  #AmarokExperto #TipsDeManejo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678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- 2017-12-15 16:47:48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Tasa 0% en 18 cuotas, otra forma de decirte Feliz Navidad.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809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C85F8-F54F-4669-9FE0-9EC215831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019284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A5168-EAF4-4523-A720-C43987887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1F22AF-F94B-4BE0-883E-7E86AD3832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8225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31D6B-694B-4D2F-9B16-5CD7837445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E3740-4BA1-48AA-B822-F3C754F09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043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D25F5-353D-4FB5-99E4-DF82F9F73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28D8C5-30E1-4394-8BD5-8DA49D5A34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5403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AB332-DF9E-40F0-8AEE-FCEB457E6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CFE3A-1EFA-4E30-BA27-E08015846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208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415F6-E72D-475E-83CD-65416F70C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45FC83-D218-4F7D-86FA-FEFE39C32D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26294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F373E-FAAE-42BD-9EA5-76558BA5EE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DA961-8155-4F97-8D30-EA4265186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254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2E9B1-F5DB-479D-B51B-E3FAB21C5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C05126-01C7-457C-8F63-308DD37DB9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3964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62E95-C211-4550-AE84-572EAC816E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A5D9E-8445-48D4-BF2A-9B01F55F5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876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D04C-357D-4879-B70C-22E216B8F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1CF08D-F0EE-40FC-9792-7850566F2D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0732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E5383-707E-458E-A2ED-7B27B61F7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2BA39-306A-49ED-A14D-83BE281EE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679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8964E-8288-4AE5-8B7D-69E3B71A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9B10B9-4920-4DCF-82C8-A1D0546B77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7699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8D07D5-771E-421E-AC89-374662D238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E3AF0-1933-4D24-ACAB-84DB204D6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351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D1D48-D0C1-468E-AB66-4C794A39C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414BE4-145F-44C9-ABEF-1EA240C8CF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5827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92D66-B87D-4CEC-BFB5-A62779C62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14C56-74B8-459B-A0F0-F42E28A9D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925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3CAF8-6FF9-4877-A01D-652D29FE8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F956CD-9D0E-4A8B-B544-3A4F2F2104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8495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531D3-E8D0-4554-A263-410BFAF425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8E733-6983-4929-BB55-248695F06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5934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465A0-A7E5-4363-BE4B-EE115BFE3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C276DD-9D15-4510-92CE-204FB84745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584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066581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63454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0071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0363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3133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936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Sabrina Gaud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852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Roberto Ramos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005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Adela Barconte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389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José Gon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085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Osmar Caresano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880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Delia Paicil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280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Luis Artero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874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Gabriel De Frenza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32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Matias Hugo Müller Aleman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74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Juli 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581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A83B3-4018-4D17-9689-90005086C4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4384107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A21-E60D-45C3-BB7A-85339CC08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153AF6-8FFE-4985-B9FD-8C81277409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5644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325450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9918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8170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2725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8375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352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Lourdes Rocio Lopez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4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Natalia Guillen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65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Grachu Landriel Fernandez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578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Clarisa Corinel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473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Marisol Garcia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Amarok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367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6A884-F5B1-46A6-9B1C-5B78CB90EC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840867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450E1-751F-493A-9272-9DD040ADA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4D0222-186F-4741-9419-1F790C9FF5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3034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F9EEF-E7B3-4C09-8DFF-2D5644DBF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60757-E77B-4CE2-A163-A2762FDCE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8063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552</Words>
  <Application>Microsoft Office PowerPoint</Application>
  <PresentationFormat>On-screen Show (4:3)</PresentationFormat>
  <Paragraphs>257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3</vt:lpstr>
      <vt:lpstr>Facebook Own Posts Table - 2 of 3</vt:lpstr>
      <vt:lpstr>Facebook Own Posts Table - 3 of 3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2018-01-07T22:20:01Z</dcterms:created>
  <dcterms:modified xsi:type="dcterms:W3CDTF">2018-01-07T22:20:46Z</dcterms:modified>
</cp:coreProperties>
</file>