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C-4BF9-8028-7498F22C2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623024"/>
        <c:axId val="202621056"/>
      </c:radarChart>
      <c:catAx>
        <c:axId val="20262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21056"/>
        <c:crosses val="autoZero"/>
        <c:auto val="1"/>
        <c:lblAlgn val="ctr"/>
        <c:lblOffset val="100"/>
        <c:noMultiLvlLbl val="0"/>
      </c:catAx>
      <c:valAx>
        <c:axId val="20262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2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52866</c:v>
                </c:pt>
                <c:pt idx="1">
                  <c:v>52908</c:v>
                </c:pt>
                <c:pt idx="2">
                  <c:v>52953</c:v>
                </c:pt>
                <c:pt idx="3">
                  <c:v>53009</c:v>
                </c:pt>
                <c:pt idx="4">
                  <c:v>53050</c:v>
                </c:pt>
                <c:pt idx="5">
                  <c:v>53104</c:v>
                </c:pt>
                <c:pt idx="6">
                  <c:v>53161</c:v>
                </c:pt>
                <c:pt idx="7">
                  <c:v>53199</c:v>
                </c:pt>
                <c:pt idx="8">
                  <c:v>53239</c:v>
                </c:pt>
                <c:pt idx="9">
                  <c:v>53288</c:v>
                </c:pt>
                <c:pt idx="10">
                  <c:v>53333</c:v>
                </c:pt>
                <c:pt idx="11">
                  <c:v>53389</c:v>
                </c:pt>
                <c:pt idx="12">
                  <c:v>53434</c:v>
                </c:pt>
                <c:pt idx="13">
                  <c:v>53460</c:v>
                </c:pt>
                <c:pt idx="14">
                  <c:v>53490</c:v>
                </c:pt>
                <c:pt idx="15">
                  <c:v>53542</c:v>
                </c:pt>
                <c:pt idx="16">
                  <c:v>53585</c:v>
                </c:pt>
                <c:pt idx="17">
                  <c:v>53637</c:v>
                </c:pt>
                <c:pt idx="18">
                  <c:v>53686</c:v>
                </c:pt>
                <c:pt idx="19">
                  <c:v>53720</c:v>
                </c:pt>
                <c:pt idx="20">
                  <c:v>53769</c:v>
                </c:pt>
                <c:pt idx="21">
                  <c:v>53823</c:v>
                </c:pt>
                <c:pt idx="22">
                  <c:v>53893</c:v>
                </c:pt>
                <c:pt idx="23">
                  <c:v>53947</c:v>
                </c:pt>
                <c:pt idx="24">
                  <c:v>53973</c:v>
                </c:pt>
                <c:pt idx="25">
                  <c:v>54003</c:v>
                </c:pt>
                <c:pt idx="26">
                  <c:v>54105</c:v>
                </c:pt>
                <c:pt idx="27">
                  <c:v>54211</c:v>
                </c:pt>
                <c:pt idx="28">
                  <c:v>54309</c:v>
                </c:pt>
                <c:pt idx="29">
                  <c:v>54365</c:v>
                </c:pt>
                <c:pt idx="30">
                  <c:v>54445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6E-4107-BAC5-3CB6E21EA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96344"/>
        <c:axId val="276792736"/>
      </c:lineChart>
      <c:dateAx>
        <c:axId val="27679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92736"/>
        <c:crosses val="autoZero"/>
        <c:auto val="1"/>
        <c:lblOffset val="100"/>
        <c:baseTimeUnit val="days"/>
      </c:dateAx>
      <c:valAx>
        <c:axId val="27679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9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</c:v>
                </c:pt>
                <c:pt idx="1">
                  <c:v>44</c:v>
                </c:pt>
                <c:pt idx="2">
                  <c:v>59</c:v>
                </c:pt>
                <c:pt idx="3">
                  <c:v>60</c:v>
                </c:pt>
                <c:pt idx="4">
                  <c:v>56</c:v>
                </c:pt>
                <c:pt idx="5">
                  <c:v>52</c:v>
                </c:pt>
                <c:pt idx="6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0-49A7-AE51-1A6E804BC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502064"/>
        <c:axId val="279500752"/>
      </c:barChart>
      <c:catAx>
        <c:axId val="27950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0752"/>
        <c:crosses val="autoZero"/>
        <c:auto val="1"/>
        <c:lblAlgn val="ctr"/>
        <c:lblOffset val="100"/>
        <c:noMultiLvlLbl val="0"/>
      </c:catAx>
      <c:valAx>
        <c:axId val="27950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00-43D3-AB76-75BB18394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594624"/>
        <c:axId val="159592000"/>
      </c:lineChart>
      <c:catAx>
        <c:axId val="15959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92000"/>
        <c:crosses val="autoZero"/>
        <c:auto val="1"/>
        <c:lblAlgn val="ctr"/>
        <c:lblOffset val="100"/>
        <c:noMultiLvlLbl val="0"/>
      </c:catAx>
      <c:valAx>
        <c:axId val="15959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9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0.36679032829365998</c:v>
                </c:pt>
                <c:pt idx="12">
                  <c:v>0</c:v>
                </c:pt>
                <c:pt idx="13">
                  <c:v>1.0174120542123</c:v>
                </c:pt>
                <c:pt idx="14">
                  <c:v>0.52012453160827998</c:v>
                </c:pt>
                <c:pt idx="15">
                  <c:v>0.62172591860703996</c:v>
                </c:pt>
                <c:pt idx="16">
                  <c:v>0.94672607396083996</c:v>
                </c:pt>
                <c:pt idx="17">
                  <c:v>0</c:v>
                </c:pt>
                <c:pt idx="18">
                  <c:v>0.91441248298875999</c:v>
                </c:pt>
                <c:pt idx="19">
                  <c:v>0.91037328411725005</c:v>
                </c:pt>
                <c:pt idx="20">
                  <c:v>0</c:v>
                </c:pt>
                <c:pt idx="21">
                  <c:v>0.47724688204917998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7C-4A3A-8868-3DBEE79B0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593640"/>
        <c:axId val="159590032"/>
      </c:lineChart>
      <c:catAx>
        <c:axId val="15959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90032"/>
        <c:crosses val="autoZero"/>
        <c:auto val="1"/>
        <c:lblAlgn val="ctr"/>
        <c:lblOffset val="100"/>
        <c:noMultiLvlLbl val="0"/>
      </c:catAx>
      <c:valAx>
        <c:axId val="15959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9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5-4693-8EB3-0C8E7FC2F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431936"/>
        <c:axId val="280430296"/>
      </c:barChart>
      <c:catAx>
        <c:axId val="28043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30296"/>
        <c:crosses val="autoZero"/>
        <c:auto val="1"/>
        <c:lblAlgn val="ctr"/>
        <c:lblOffset val="100"/>
        <c:noMultiLvlLbl val="0"/>
      </c:catAx>
      <c:valAx>
        <c:axId val="28043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3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0.80572971551280004</c:v>
                </c:pt>
                <c:pt idx="1">
                  <c:v>0.61260357413865996</c:v>
                </c:pt>
                <c:pt idx="2">
                  <c:v>1.0662786422402999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41-4940-AD70-540BE67CE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428328"/>
        <c:axId val="280432592"/>
      </c:barChart>
      <c:catAx>
        <c:axId val="28042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32592"/>
        <c:crosses val="autoZero"/>
        <c:auto val="1"/>
        <c:lblAlgn val="ctr"/>
        <c:lblOffset val="100"/>
        <c:noMultiLvlLbl val="0"/>
      </c:catAx>
      <c:valAx>
        <c:axId val="28043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2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toyotaargentina (Toyota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63-4141-90CB-D95A2A7B3C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toyotaargentina (Toyota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63-4141-90CB-D95A2A7B3C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toyotaargentina (Toyota Argentina)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3-4141-90CB-D95A2A7B3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622696"/>
        <c:axId val="281806480"/>
      </c:barChart>
      <c:catAx>
        <c:axId val="20262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06480"/>
        <c:crosses val="autoZero"/>
        <c:auto val="1"/>
        <c:lblAlgn val="ctr"/>
        <c:lblOffset val="100"/>
        <c:noMultiLvlLbl val="0"/>
      </c:catAx>
      <c:valAx>
        <c:axId val="28180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2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toyotaargentina (Toyota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0.36995620165874998</c:v>
                </c:pt>
                <c:pt idx="1">
                  <c:v>0.82238374801976</c:v>
                </c:pt>
                <c:pt idx="2">
                  <c:v>1.2119094213028001</c:v>
                </c:pt>
                <c:pt idx="3">
                  <c:v>0.7124219550834</c:v>
                </c:pt>
                <c:pt idx="4">
                  <c:v>0.55291523001895004</c:v>
                </c:pt>
                <c:pt idx="5">
                  <c:v>0.82005404901686996</c:v>
                </c:pt>
                <c:pt idx="6">
                  <c:v>0.85235920852359004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F7-472F-86DD-CA4764F30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809432"/>
        <c:axId val="281809760"/>
      </c:barChart>
      <c:catAx>
        <c:axId val="28180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09760"/>
        <c:crosses val="autoZero"/>
        <c:auto val="1"/>
        <c:lblAlgn val="ctr"/>
        <c:lblOffset val="100"/>
        <c:noMultiLvlLbl val="0"/>
      </c:catAx>
      <c:valAx>
        <c:axId val="28180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0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toyotaargentina (Toyota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FF-4B6F-BBFC-6F67C75C8C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toyotaargentina (Toyota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FF-4B6F-BBFC-6F67C75C8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810744"/>
        <c:axId val="281812056"/>
      </c:barChart>
      <c:catAx>
        <c:axId val="28181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12056"/>
        <c:crosses val="autoZero"/>
        <c:auto val="1"/>
        <c:lblAlgn val="ctr"/>
        <c:lblOffset val="100"/>
        <c:noMultiLvlLbl val="0"/>
      </c:catAx>
      <c:valAx>
        <c:axId val="28181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1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17E9-0917-41C7-934D-2819BB53B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9862D8-F314-4F57-9459-0831A55A69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8114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C2E1E-CFD0-41D5-8830-4F9CA03DA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A1175-B479-49A6-99E1-24C46BB47F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86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02626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54422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53439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242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156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3649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063471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1426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8687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525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50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toyotaargentina (Toyota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534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1A27A-2975-467A-8A13-91EEF5DEF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40626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6F34-9775-4092-A5D8-CB161739F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EEA0DD-321D-4855-8F59-073CCE3804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102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EA7B9-C218-4937-809B-152021368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54CE4-D46B-4761-8B8B-7A0C88D49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254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C5DFE-4BF9-4B1D-988C-9CDF8E250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651E3B-98B0-44CD-87CF-694581EFAE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1273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BB696-7CF7-4197-9116-831DD08AA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E2E5F-476A-4D68-9EBE-D1F58A04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69F1-809A-477E-8802-0FD2858C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58AE0B-DCFC-4214-B3BC-48E286AFA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335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723C2-4F6A-41F1-B34D-F07EF9292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518F-C843-474F-8A49-4138D123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207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A4A1-7039-4DD4-9C36-64092EE41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A63808-76A8-435F-B8D7-50C9645B57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7806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6B4A8-F757-4ACF-8642-389F0FE65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35987-2F5A-4BB4-A29D-5694740EA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93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32074-F966-4F71-8420-1EE000970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A21825-C634-4C15-886C-8098C78A6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504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4140-CC79-4CBE-80CE-4785C0DB0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CC9EF-71A0-45B2-9702-2F01E50D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0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BF6CB-E54D-4E7C-B6C6-916A28B7E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1B5522-C5FD-4B71-A1DE-333EC05D67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4543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832C6-DDED-44FF-AC07-BAFA8EB2C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5A04A-5383-487C-A70E-64300B42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447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52A3-029C-4DF2-B21B-C0364779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C52BB-7D23-44B1-B551-EA2C46D9D1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268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655B8-13F0-466E-B555-A7DFD7ABE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EBF5D-CA94-4F88-9EB4-A36D93378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951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912FC-C970-40F8-AED9-6CC3D656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7DA4DA-FF4B-42C1-B60D-61CCF7D310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1121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B9BE3-F88E-4488-95D7-038FEDF9B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C7BD4-1936-4F1A-8C23-7EB85D15A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157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63AA2-9CEE-4B32-9A32-46003FF1C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C0CE6-01C1-4AEB-9733-4CBFECF76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465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964C9-37CF-4CF1-853E-7415E5E39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F795E-D687-4EF7-B396-9A1D555A0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1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7F3B3-FA69-45C0-81C2-C1FAC8338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ABC6F5-F2CC-4404-803A-DAA4674A08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863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02171-5A69-4E34-AC33-AB3795349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BCD17-0ABD-4212-8DF4-5D2DB90A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0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EE598-BF5A-4DEC-9ED1-49AB51323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52065B-BEF6-443A-BE1B-56D7CD89F9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758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97142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4223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5808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9102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7108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76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- 2017-12-20 13:08:41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el nuevo #Camry.
.
.
#Toyota #ToyotaArgentina #NuevoCamry #ToyotaCamry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2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- 2017-12-27 16:51:09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presentamos nuestra #Hilux para el #Dakar2018. Conocé más de ella en www.toyotagazooracing.com.ar/dakar
.
.
#TeamHilux #ToyotaDakar #TGR_Dakar #TGR #DakarArgentina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9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- 2017-12-05 18:25:50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#Distintos saben que la Nueva #HiluxLimited es más linda en persona que en foto. Acercate a un concesionario y descubrila.
.
.
#Toyota #ToyotaHilux #ToyotaArgentina #Hilux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41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- 2017-12-21 18:56:59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Confort a la vista, potencia al volante. #NuevoPrius
.
.
#Toyota #ToyotaArgentina #Prius #ToyotaPrius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340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9F3C9-9F0E-456C-B298-7E02917EE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9307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A3F0-41C8-4180-8B0F-730125EE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CB92E-0D85-4B1D-BDC4-DD88113141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935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80521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178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5471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2834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6372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79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- 2017-12-03 16:00:52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Finalizó la última carrera del año del @topraceok. En 2017 el equipo #TGR_Arg logró cuatro triunfos, una pole y nueve podios. Muy buen balance para el primer año en la categoría. ¡Vamos por más en 2018! #Camry #TopRace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4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- 2017-12-16 19:53:43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¡Finalizó la última clasificación del año de @supertc2000! Los pilotos del equipo #TGR_Arg partirán en P6, P16, P20 y P22 durante una carrera clave en la definición del campeonato. #Corolla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81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- 2017-12-17 16:13:39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Finalizó la última carrera del año en el @supertc2000. Durante 2017, pilotos y mecánicos del equipo #TGR_Arg conquistaron cinco podios, una pole y una victoria. ¡Vamos por más en 2018! #Corolla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2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- 2017-12-02 19:25:04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¡Excelente trabajo del equipo #TGR_Arg! Tras la clasificación de @topraceok, Rossi largará mañana en P2, y Ponce de León en P17. 
#TRParaná #Camry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0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- 2017-12-06 13:49:21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te mueve la adrenalina, #Toyota86 es tu auto.
.
.
#Toyota #ToyotaArgentina #86 #HachiRoku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48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92759-1B08-4177-AAA1-BBFC8D70C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99807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5CEE-D944-4386-A43C-0A21C806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F202E-9921-4461-BA3E-5BF07861A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313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25135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6137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2408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2186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7375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54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toyotaargentina (Toyota Argentina) - 2017-12-07 15:02:59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futuro está al alcance de tus manos. ¿Qué estás esperando para manejarlo? #ToyotaPrius
Pedí tu testdrive en nuestro sitio www.toyota.com.ar
.
.
#Toyota #ToyotaArgentina #Prius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75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298C3-37C2-4327-8E80-4FE680503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16771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2018-01-07T22:16:21Z</dcterms:created>
  <dcterms:modified xsi:type="dcterms:W3CDTF">2018-01-07T22:16:49Z</dcterms:modified>
</cp:coreProperties>
</file>