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29008</c:v>
                </c:pt>
                <c:pt idx="6">
                  <c:v>29014</c:v>
                </c:pt>
                <c:pt idx="7">
                  <c:v>29022</c:v>
                </c:pt>
                <c:pt idx="8">
                  <c:v>29035</c:v>
                </c:pt>
                <c:pt idx="9">
                  <c:v>29041</c:v>
                </c:pt>
                <c:pt idx="10">
                  <c:v>29049</c:v>
                </c:pt>
                <c:pt idx="11">
                  <c:v>29059</c:v>
                </c:pt>
                <c:pt idx="12">
                  <c:v>29068</c:v>
                </c:pt>
                <c:pt idx="13">
                  <c:v>29071</c:v>
                </c:pt>
                <c:pt idx="14">
                  <c:v>29073</c:v>
                </c:pt>
                <c:pt idx="15">
                  <c:v>29075</c:v>
                </c:pt>
                <c:pt idx="16">
                  <c:v>29082</c:v>
                </c:pt>
                <c:pt idx="17">
                  <c:v>29083</c:v>
                </c:pt>
                <c:pt idx="18">
                  <c:v>29089</c:v>
                </c:pt>
                <c:pt idx="19">
                  <c:v>29098</c:v>
                </c:pt>
                <c:pt idx="20">
                  <c:v>29104</c:v>
                </c:pt>
                <c:pt idx="21">
                  <c:v>29122</c:v>
                </c:pt>
                <c:pt idx="22">
                  <c:v>29136</c:v>
                </c:pt>
                <c:pt idx="23">
                  <c:v>29148</c:v>
                </c:pt>
                <c:pt idx="24">
                  <c:v>29149</c:v>
                </c:pt>
                <c:pt idx="25">
                  <c:v>29163</c:v>
                </c:pt>
                <c:pt idx="26">
                  <c:v>29171</c:v>
                </c:pt>
                <c:pt idx="27">
                  <c:v>29177</c:v>
                </c:pt>
                <c:pt idx="28">
                  <c:v>29185</c:v>
                </c:pt>
                <c:pt idx="29">
                  <c:v>29192</c:v>
                </c:pt>
                <c:pt idx="30">
                  <c:v>29211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93-449A-8646-E619EB5B8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45496"/>
        <c:axId val="280943200"/>
      </c:lineChart>
      <c:dateAx>
        <c:axId val="28094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43200"/>
        <c:crosses val="autoZero"/>
        <c:auto val="1"/>
        <c:lblOffset val="100"/>
        <c:baseTimeUnit val="days"/>
      </c:dateAx>
      <c:valAx>
        <c:axId val="28094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4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5B-431B-96E2-A1EDADD75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309368"/>
        <c:axId val="280260176"/>
      </c:radarChart>
      <c:catAx>
        <c:axId val="20830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60176"/>
        <c:crosses val="autoZero"/>
        <c:auto val="1"/>
        <c:lblAlgn val="ctr"/>
        <c:lblOffset val="100"/>
        <c:noMultiLvlLbl val="0"/>
      </c:catAx>
      <c:valAx>
        <c:axId val="28026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10</c:v>
                </c:pt>
                <c:pt idx="2">
                  <c:v>9</c:v>
                </c:pt>
                <c:pt idx="3">
                  <c:v>5</c:v>
                </c:pt>
                <c:pt idx="4">
                  <c:v>9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C4-49E0-BD0D-3F0DAAE58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13232"/>
        <c:axId val="282416840"/>
      </c:barChart>
      <c:catAx>
        <c:axId val="28241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6840"/>
        <c:crosses val="autoZero"/>
        <c:auto val="1"/>
        <c:lblAlgn val="ctr"/>
        <c:lblOffset val="100"/>
        <c:noMultiLvlLbl val="0"/>
      </c:catAx>
      <c:valAx>
        <c:axId val="28241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1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645</c:v>
                </c:pt>
                <c:pt idx="6">
                  <c:v>645</c:v>
                </c:pt>
                <c:pt idx="7">
                  <c:v>646</c:v>
                </c:pt>
                <c:pt idx="8">
                  <c:v>646</c:v>
                </c:pt>
                <c:pt idx="9">
                  <c:v>646</c:v>
                </c:pt>
                <c:pt idx="10">
                  <c:v>646</c:v>
                </c:pt>
                <c:pt idx="11">
                  <c:v>647</c:v>
                </c:pt>
                <c:pt idx="12">
                  <c:v>647</c:v>
                </c:pt>
                <c:pt idx="13">
                  <c:v>647</c:v>
                </c:pt>
                <c:pt idx="14">
                  <c:v>647</c:v>
                </c:pt>
                <c:pt idx="15">
                  <c:v>647</c:v>
                </c:pt>
                <c:pt idx="16">
                  <c:v>648</c:v>
                </c:pt>
                <c:pt idx="17">
                  <c:v>649</c:v>
                </c:pt>
                <c:pt idx="18">
                  <c:v>649</c:v>
                </c:pt>
                <c:pt idx="19">
                  <c:v>650</c:v>
                </c:pt>
                <c:pt idx="20">
                  <c:v>651</c:v>
                </c:pt>
                <c:pt idx="21">
                  <c:v>651</c:v>
                </c:pt>
                <c:pt idx="22">
                  <c:v>652</c:v>
                </c:pt>
                <c:pt idx="23">
                  <c:v>652</c:v>
                </c:pt>
                <c:pt idx="24">
                  <c:v>652</c:v>
                </c:pt>
                <c:pt idx="25">
                  <c:v>652</c:v>
                </c:pt>
                <c:pt idx="26">
                  <c:v>652</c:v>
                </c:pt>
                <c:pt idx="27">
                  <c:v>653</c:v>
                </c:pt>
                <c:pt idx="28">
                  <c:v>653</c:v>
                </c:pt>
                <c:pt idx="29">
                  <c:v>653</c:v>
                </c:pt>
                <c:pt idx="30">
                  <c:v>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68-4DFE-912B-D9850245E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56568"/>
        <c:axId val="280256896"/>
      </c:lineChart>
      <c:dateAx>
        <c:axId val="280256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56896"/>
        <c:crosses val="autoZero"/>
        <c:auto val="1"/>
        <c:lblOffset val="100"/>
        <c:baseTimeUnit val="days"/>
      </c:dateAx>
      <c:valAx>
        <c:axId val="28025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5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24568459</c:v>
                </c:pt>
                <c:pt idx="6">
                  <c:v>24645208</c:v>
                </c:pt>
                <c:pt idx="7">
                  <c:v>24708204</c:v>
                </c:pt>
                <c:pt idx="8">
                  <c:v>24781885</c:v>
                </c:pt>
                <c:pt idx="9">
                  <c:v>24848713</c:v>
                </c:pt>
                <c:pt idx="10">
                  <c:v>24912224</c:v>
                </c:pt>
                <c:pt idx="11">
                  <c:v>24988070</c:v>
                </c:pt>
                <c:pt idx="12">
                  <c:v>25063169</c:v>
                </c:pt>
                <c:pt idx="13">
                  <c:v>25137277</c:v>
                </c:pt>
                <c:pt idx="14">
                  <c:v>25217788</c:v>
                </c:pt>
                <c:pt idx="15">
                  <c:v>25294444</c:v>
                </c:pt>
                <c:pt idx="16">
                  <c:v>25370322</c:v>
                </c:pt>
                <c:pt idx="17">
                  <c:v>25441369</c:v>
                </c:pt>
                <c:pt idx="18">
                  <c:v>25517656</c:v>
                </c:pt>
                <c:pt idx="19">
                  <c:v>25596269</c:v>
                </c:pt>
                <c:pt idx="20">
                  <c:v>25676017</c:v>
                </c:pt>
                <c:pt idx="21">
                  <c:v>25751896</c:v>
                </c:pt>
                <c:pt idx="22">
                  <c:v>25832977</c:v>
                </c:pt>
                <c:pt idx="23">
                  <c:v>25908710</c:v>
                </c:pt>
                <c:pt idx="24">
                  <c:v>25983270</c:v>
                </c:pt>
                <c:pt idx="25">
                  <c:v>26055675</c:v>
                </c:pt>
                <c:pt idx="26">
                  <c:v>26129594</c:v>
                </c:pt>
                <c:pt idx="27">
                  <c:v>26204465</c:v>
                </c:pt>
                <c:pt idx="28">
                  <c:v>26280890</c:v>
                </c:pt>
                <c:pt idx="29">
                  <c:v>26346940</c:v>
                </c:pt>
                <c:pt idx="30">
                  <c:v>26418546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33-4689-9D14-14C5953FE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11680"/>
        <c:axId val="289208072"/>
      </c:lineChart>
      <c:dateAx>
        <c:axId val="28921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08072"/>
        <c:crosses val="autoZero"/>
        <c:auto val="1"/>
        <c:lblOffset val="100"/>
        <c:baseTimeUnit val="days"/>
      </c:dateAx>
      <c:valAx>
        <c:axId val="28920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63122</c:v>
                </c:pt>
                <c:pt idx="7">
                  <c:v>63300</c:v>
                </c:pt>
                <c:pt idx="8">
                  <c:v>67315</c:v>
                </c:pt>
                <c:pt idx="9">
                  <c:v>68296</c:v>
                </c:pt>
                <c:pt idx="10">
                  <c:v>67999</c:v>
                </c:pt>
                <c:pt idx="11">
                  <c:v>67966</c:v>
                </c:pt>
                <c:pt idx="12">
                  <c:v>76058</c:v>
                </c:pt>
                <c:pt idx="13">
                  <c:v>73867</c:v>
                </c:pt>
                <c:pt idx="14">
                  <c:v>79010</c:v>
                </c:pt>
                <c:pt idx="15">
                  <c:v>77402</c:v>
                </c:pt>
                <c:pt idx="16">
                  <c:v>77549</c:v>
                </c:pt>
                <c:pt idx="17">
                  <c:v>71375</c:v>
                </c:pt>
                <c:pt idx="18">
                  <c:v>79372</c:v>
                </c:pt>
                <c:pt idx="19">
                  <c:v>77061</c:v>
                </c:pt>
                <c:pt idx="20">
                  <c:v>75634</c:v>
                </c:pt>
                <c:pt idx="21">
                  <c:v>75326</c:v>
                </c:pt>
                <c:pt idx="22">
                  <c:v>78086</c:v>
                </c:pt>
                <c:pt idx="23">
                  <c:v>79052</c:v>
                </c:pt>
                <c:pt idx="24">
                  <c:v>77672</c:v>
                </c:pt>
                <c:pt idx="25">
                  <c:v>71591</c:v>
                </c:pt>
                <c:pt idx="26">
                  <c:v>72345</c:v>
                </c:pt>
                <c:pt idx="27">
                  <c:v>76277</c:v>
                </c:pt>
                <c:pt idx="28">
                  <c:v>71253</c:v>
                </c:pt>
                <c:pt idx="29">
                  <c:v>75955</c:v>
                </c:pt>
                <c:pt idx="30">
                  <c:v>69308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E3-406C-AC21-017C5A89A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11352"/>
        <c:axId val="289212664"/>
      </c:lineChart>
      <c:dateAx>
        <c:axId val="289211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2664"/>
        <c:crosses val="autoZero"/>
        <c:auto val="1"/>
        <c:lblOffset val="100"/>
        <c:baseTimeUnit val="days"/>
      </c:dateAx>
      <c:valAx>
        <c:axId val="28921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97.863600000000005</c:v>
                </c:pt>
                <c:pt idx="7">
                  <c:v>98.139499999999998</c:v>
                </c:pt>
                <c:pt idx="8">
                  <c:v>104.2028</c:v>
                </c:pt>
                <c:pt idx="9">
                  <c:v>105.7214</c:v>
                </c:pt>
                <c:pt idx="10">
                  <c:v>105.2616</c:v>
                </c:pt>
                <c:pt idx="11">
                  <c:v>105.2105</c:v>
                </c:pt>
                <c:pt idx="12">
                  <c:v>117.5549</c:v>
                </c:pt>
                <c:pt idx="13">
                  <c:v>114.16849999999999</c:v>
                </c:pt>
                <c:pt idx="14">
                  <c:v>122.11750000000001</c:v>
                </c:pt>
                <c:pt idx="15">
                  <c:v>119.63209999999999</c:v>
                </c:pt>
                <c:pt idx="16">
                  <c:v>119.85939999999999</c:v>
                </c:pt>
                <c:pt idx="17">
                  <c:v>110.14660000000001</c:v>
                </c:pt>
                <c:pt idx="18">
                  <c:v>122.2989</c:v>
                </c:pt>
                <c:pt idx="19">
                  <c:v>118.7381</c:v>
                </c:pt>
                <c:pt idx="20">
                  <c:v>116.36</c:v>
                </c:pt>
                <c:pt idx="21">
                  <c:v>115.8862</c:v>
                </c:pt>
                <c:pt idx="22">
                  <c:v>119.9478</c:v>
                </c:pt>
                <c:pt idx="23">
                  <c:v>121.2454</c:v>
                </c:pt>
                <c:pt idx="24">
                  <c:v>119.1288</c:v>
                </c:pt>
                <c:pt idx="25">
                  <c:v>109.8021</c:v>
                </c:pt>
                <c:pt idx="26">
                  <c:v>110.9586</c:v>
                </c:pt>
                <c:pt idx="27">
                  <c:v>116.9893</c:v>
                </c:pt>
                <c:pt idx="28">
                  <c:v>109.2837</c:v>
                </c:pt>
                <c:pt idx="29">
                  <c:v>116.31699999999999</c:v>
                </c:pt>
                <c:pt idx="30">
                  <c:v>106.1378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48-43DF-BFEE-0A20E09C2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19880"/>
        <c:axId val="289219552"/>
      </c:lineChart>
      <c:dateAx>
        <c:axId val="28921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9552"/>
        <c:crosses val="autoZero"/>
        <c:auto val="1"/>
        <c:lblOffset val="100"/>
        <c:baseTimeUnit val="days"/>
      </c:dateAx>
      <c:valAx>
        <c:axId val="28921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1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6.8939367825996994E-2</c:v>
                </c:pt>
                <c:pt idx="7">
                  <c:v>7.9261148252808999E-2</c:v>
                </c:pt>
                <c:pt idx="8">
                  <c:v>5.8564144963483999E-2</c:v>
                </c:pt>
                <c:pt idx="9">
                  <c:v>5.1656450168743998E-2</c:v>
                </c:pt>
                <c:pt idx="10">
                  <c:v>5.8529867447065002E-2</c:v>
                </c:pt>
                <c:pt idx="11">
                  <c:v>7.5721071108970001E-2</c:v>
                </c:pt>
                <c:pt idx="12">
                  <c:v>7.2256821388019005E-2</c:v>
                </c:pt>
                <c:pt idx="13">
                  <c:v>7.2241907186349999E-2</c:v>
                </c:pt>
                <c:pt idx="14">
                  <c:v>7.2234452394056001E-2</c:v>
                </c:pt>
                <c:pt idx="15">
                  <c:v>5.5031987342643002E-2</c:v>
                </c:pt>
                <c:pt idx="16">
                  <c:v>7.2219547424169001E-2</c:v>
                </c:pt>
                <c:pt idx="17">
                  <c:v>0.10659514476308</c:v>
                </c:pt>
                <c:pt idx="18">
                  <c:v>8.2513924224713001E-2</c:v>
                </c:pt>
                <c:pt idx="19">
                  <c:v>0.10999209431822</c:v>
                </c:pt>
                <c:pt idx="20">
                  <c:v>6.1853544551734002E-2</c:v>
                </c:pt>
                <c:pt idx="21">
                  <c:v>0.10991653213341</c:v>
                </c:pt>
                <c:pt idx="22">
                  <c:v>7.8959112911531001E-2</c:v>
                </c:pt>
                <c:pt idx="23">
                  <c:v>5.8335049070070998E-2</c:v>
                </c:pt>
                <c:pt idx="24">
                  <c:v>5.8323041031974998E-2</c:v>
                </c:pt>
                <c:pt idx="25">
                  <c:v>6.8596515297023E-2</c:v>
                </c:pt>
                <c:pt idx="26">
                  <c:v>4.7999451434841002E-2</c:v>
                </c:pt>
                <c:pt idx="27">
                  <c:v>6.1698772879961998E-2</c:v>
                </c:pt>
                <c:pt idx="28">
                  <c:v>0.1096603954628</c:v>
                </c:pt>
                <c:pt idx="29">
                  <c:v>5.4817048101960003E-2</c:v>
                </c:pt>
                <c:pt idx="30">
                  <c:v>4.4519023321118997E-2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EA-48A6-AA9C-00B4257A2E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747744"/>
        <c:axId val="327742168"/>
      </c:lineChart>
      <c:dateAx>
        <c:axId val="32774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2168"/>
        <c:crosses val="autoZero"/>
        <c:auto val="1"/>
        <c:lblOffset val="100"/>
        <c:baseTimeUnit val="days"/>
      </c:dateAx>
      <c:valAx>
        <c:axId val="32774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3.1E-2</c:v>
                </c:pt>
                <c:pt idx="7">
                  <c:v>3.5700000000000003E-2</c:v>
                </c:pt>
                <c:pt idx="8">
                  <c:v>2.63E-2</c:v>
                </c:pt>
                <c:pt idx="9">
                  <c:v>2.3199999999999998E-2</c:v>
                </c:pt>
                <c:pt idx="10">
                  <c:v>2.63E-2</c:v>
                </c:pt>
                <c:pt idx="11">
                  <c:v>3.4099999999999998E-2</c:v>
                </c:pt>
                <c:pt idx="12">
                  <c:v>3.2500000000000001E-2</c:v>
                </c:pt>
                <c:pt idx="13">
                  <c:v>3.2500000000000001E-2</c:v>
                </c:pt>
                <c:pt idx="14">
                  <c:v>3.2500000000000001E-2</c:v>
                </c:pt>
                <c:pt idx="15">
                  <c:v>2.47E-2</c:v>
                </c:pt>
                <c:pt idx="16">
                  <c:v>3.2500000000000001E-2</c:v>
                </c:pt>
                <c:pt idx="17">
                  <c:v>4.7800000000000002E-2</c:v>
                </c:pt>
                <c:pt idx="18">
                  <c:v>3.6999999999999998E-2</c:v>
                </c:pt>
                <c:pt idx="19">
                  <c:v>4.9299999999999997E-2</c:v>
                </c:pt>
                <c:pt idx="20">
                  <c:v>2.7699999999999999E-2</c:v>
                </c:pt>
                <c:pt idx="21">
                  <c:v>4.9200000000000001E-2</c:v>
                </c:pt>
                <c:pt idx="22">
                  <c:v>3.5299999999999998E-2</c:v>
                </c:pt>
                <c:pt idx="23">
                  <c:v>2.6100000000000002E-2</c:v>
                </c:pt>
                <c:pt idx="24">
                  <c:v>2.6100000000000002E-2</c:v>
                </c:pt>
                <c:pt idx="25">
                  <c:v>3.0700000000000002E-2</c:v>
                </c:pt>
                <c:pt idx="26">
                  <c:v>2.1499999999999998E-2</c:v>
                </c:pt>
                <c:pt idx="27">
                  <c:v>2.76E-2</c:v>
                </c:pt>
                <c:pt idx="28">
                  <c:v>4.9099999999999998E-2</c:v>
                </c:pt>
                <c:pt idx="29">
                  <c:v>2.4500000000000001E-2</c:v>
                </c:pt>
                <c:pt idx="30">
                  <c:v>1.9900000000000001E-2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7-4CCF-BA5E-1D81F1DB0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745448"/>
        <c:axId val="327743808"/>
      </c:lineChart>
      <c:dateAx>
        <c:axId val="327745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3808"/>
        <c:crosses val="autoZero"/>
        <c:auto val="1"/>
        <c:lblOffset val="100"/>
        <c:baseTimeUnit val="days"/>
      </c:dateAx>
      <c:valAx>
        <c:axId val="32774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4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75B01-8D6A-4A0F-BC29-1D1F3268BD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9121D7-5CAB-403D-AEFB-2F04A81B0C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8796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1FC78-3A25-4E67-9401-11C3167F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4A197F-8E35-46AD-96C1-A8FEF0414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157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678CE-F758-4D00-92F9-68CC21368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482DE-936C-4435-883A-D0CCB7020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743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B6F54-5AA7-40CE-B97A-516671A18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A08D8-3CEE-4129-A427-66648F907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9404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6218E-16A3-4315-A410-56B6A5E10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E902B-98B2-4412-B7D3-D26A05D1C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029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EFFE4-2C1F-4DAB-A359-E73944ADE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C8167-6BEF-4A8E-93BE-28944DA37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459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29170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5906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339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2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290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293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229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661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031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35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5162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9653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38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129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0EDB4-F3F2-40AD-AD27-D5B8646F9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16927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33F64-BA4C-4E4D-8880-AD573FF48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82E265-B189-4F99-9743-55FDCD348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342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73CC7-63F7-4536-B276-94A72FD2B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F4202-1497-4D85-BAFE-564AEDDEE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046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ED337-E198-43BB-A9D3-1F867B9C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0F3952-FD4B-40EF-81A9-2E99D3D86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536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9C27F-6A44-4B81-839E-DC3619601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219EC-7A91-4068-8581-826E13B6D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97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07239-93E4-42C7-B09C-8C1981B90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1B5C6B-C034-498A-9205-209F2CAF0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972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571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76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338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116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188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573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335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68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- 2017-12-11 17:54:11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¿Cómo funciona un auto híbrido?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46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- 2017-12-21 13:19:11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RAV4 - Elegir la mejor canción para que sea el tema del viaje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78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- 2017-12-19 19:02:20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Cómo utilizar el Power Mode - #ExpeditionsToyota - HILUX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2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- 2017-12-22 19:24:53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HILUX Limited #Distintos - Experiencia Surfer Billabong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4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- 2017-12-07 16:37:32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Cómo desconectar los controles A-TRC y VSC-  #ExpeditionsToyota - HILUX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7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- 2017-12-28 13:24:01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 de Año - TOYOTA GAZOO Racing Argentina 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0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- 2017-12-17 18:35:37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Carrera - Córdoba - STC2000 Temporada 2017 - TOYOTA GAZOO Racing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- 2017-12-17 15:24:30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Clasificación - Córdoba - STC2000 Temporada 2017 - TOYOTA GAZOO Racing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636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4FF84-487E-4627-986F-D7FDF0351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34095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001FD-C5A6-42F7-BF3D-0E94B8F21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06BD4-EBF0-4CD9-A11A-46CD8B918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7765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9447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1465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47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35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983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526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65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98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- 2017-12-04 13:17:44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INNOVA – Nada te pone a prueba como una familia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 Argentina - 2017-12-05 19:51:16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 en Paraná - Top Race Temporada 2017 - TOYOTA GAZOO Racing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39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58AB6-F24D-4A8F-9D3E-5DB854A95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67870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AB4DB-CBB3-4FF5-AFFA-8F55E1421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88E22-8DA7-46EB-A5DB-8C8F5FED42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0872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7CF1B-DA04-4ECB-91D6-BAF493017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4E0E2-B4B9-4872-9904-6E77365E1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98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B20DC-A06B-48B2-84BA-363707EF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8E1D4-2D1D-4DE4-8A11-6FEBCA0D9F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227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48BF0-8F1B-42D7-AFFA-552D07C65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C1E2F-42AA-4158-9DA6-4B7187C1C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36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336C-2DE1-4AB1-ACEF-311F4F4BB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E626A8-E57F-471D-A706-F06591BA0A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220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3892C-CC87-4948-AE70-107A696F5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69929-150C-40D7-8B25-83BCD5A2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3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2D474-C00B-4E40-A55E-E84AEB5C0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F4AD90-87A7-4EC6-9B71-78DDB91609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5053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60060-F407-4CE8-A736-7294AB9D1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9B1-64F4-4684-96D6-7439DAAF4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76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1DDA0-B9BC-4D30-BF43-35B9D722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2C141D-68CD-48D3-9A82-DBA822678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6548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E4EDA-7FF7-4132-B5FE-4D247FD3C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60CAF-645C-4824-AF35-549ABD8FF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594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 - 1 of 2</vt:lpstr>
      <vt:lpstr>Youtube Videos Table - 2 of 2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2018-01-07T22:14:28Z</dcterms:created>
  <dcterms:modified xsi:type="dcterms:W3CDTF">2018-01-07T22:14:58Z</dcterms:modified>
</cp:coreProperties>
</file>