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554090</c:v>
                </c:pt>
                <c:pt idx="1">
                  <c:v>554276</c:v>
                </c:pt>
                <c:pt idx="2">
                  <c:v>554514</c:v>
                </c:pt>
                <c:pt idx="3">
                  <c:v>554740</c:v>
                </c:pt>
                <c:pt idx="4">
                  <c:v>554936</c:v>
                </c:pt>
                <c:pt idx="5">
                  <c:v>555102</c:v>
                </c:pt>
                <c:pt idx="6">
                  <c:v>555212</c:v>
                </c:pt>
                <c:pt idx="7">
                  <c:v>555439</c:v>
                </c:pt>
                <c:pt idx="8">
                  <c:v>555642</c:v>
                </c:pt>
                <c:pt idx="9">
                  <c:v>555847</c:v>
                </c:pt>
                <c:pt idx="10">
                  <c:v>556066</c:v>
                </c:pt>
                <c:pt idx="11">
                  <c:v>556269</c:v>
                </c:pt>
                <c:pt idx="12">
                  <c:v>556448</c:v>
                </c:pt>
                <c:pt idx="13">
                  <c:v>556571</c:v>
                </c:pt>
                <c:pt idx="14">
                  <c:v>556716</c:v>
                </c:pt>
                <c:pt idx="15">
                  <c:v>556886</c:v>
                </c:pt>
                <c:pt idx="16">
                  <c:v>557067</c:v>
                </c:pt>
                <c:pt idx="17">
                  <c:v>557274</c:v>
                </c:pt>
                <c:pt idx="18">
                  <c:v>557444</c:v>
                </c:pt>
                <c:pt idx="19">
                  <c:v>557825</c:v>
                </c:pt>
                <c:pt idx="20">
                  <c:v>557997</c:v>
                </c:pt>
                <c:pt idx="21">
                  <c:v>558125</c:v>
                </c:pt>
                <c:pt idx="22">
                  <c:v>558245</c:v>
                </c:pt>
                <c:pt idx="23">
                  <c:v>558428</c:v>
                </c:pt>
                <c:pt idx="24">
                  <c:v>558437</c:v>
                </c:pt>
                <c:pt idx="25">
                  <c:v>558447</c:v>
                </c:pt>
                <c:pt idx="26">
                  <c:v>558800</c:v>
                </c:pt>
                <c:pt idx="27">
                  <c:v>559188</c:v>
                </c:pt>
                <c:pt idx="28">
                  <c:v>559481</c:v>
                </c:pt>
                <c:pt idx="29">
                  <c:v>559790</c:v>
                </c:pt>
                <c:pt idx="30">
                  <c:v>560084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66-4FAD-A8B8-00F5DD7D8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64496"/>
        <c:axId val="284363840"/>
      </c:lineChart>
      <c:dateAx>
        <c:axId val="284364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3840"/>
        <c:crosses val="autoZero"/>
        <c:auto val="1"/>
        <c:lblOffset val="100"/>
        <c:baseTimeUnit val="days"/>
      </c:dateAx>
      <c:valAx>
        <c:axId val="28436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A-4FC9-A41D-A3BDEA46E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364168"/>
        <c:axId val="284367448"/>
      </c:radarChart>
      <c:catAx>
        <c:axId val="28436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7448"/>
        <c:crosses val="autoZero"/>
        <c:auto val="1"/>
        <c:lblAlgn val="ctr"/>
        <c:lblOffset val="100"/>
        <c:noMultiLvlLbl val="0"/>
      </c:catAx>
      <c:valAx>
        <c:axId val="2843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0.27688381168290999</c:v>
                </c:pt>
                <c:pt idx="1">
                  <c:v>1.7864135132257999E-2</c:v>
                </c:pt>
                <c:pt idx="2">
                  <c:v>2.1464840050866001E-2</c:v>
                </c:pt>
                <c:pt idx="3">
                  <c:v>0.12627104943202</c:v>
                </c:pt>
                <c:pt idx="4">
                  <c:v>2.5953521568458E-2</c:v>
                </c:pt>
                <c:pt idx="5">
                  <c:v>1.6307549831627</c:v>
                </c:pt>
                <c:pt idx="6">
                  <c:v>4.8364696833507997E-2</c:v>
                </c:pt>
                <c:pt idx="7">
                  <c:v>1.2086615945617001</c:v>
                </c:pt>
                <c:pt idx="8">
                  <c:v>0.85646398099147003</c:v>
                </c:pt>
                <c:pt idx="9">
                  <c:v>0.11354148672769999</c:v>
                </c:pt>
                <c:pt idx="10">
                  <c:v>3.3096144299189001E-2</c:v>
                </c:pt>
                <c:pt idx="11">
                  <c:v>1.9778232077775001E-2</c:v>
                </c:pt>
                <c:pt idx="12">
                  <c:v>0.51172087037483005</c:v>
                </c:pt>
                <c:pt idx="13">
                  <c:v>2.9110041347040001E-2</c:v>
                </c:pt>
                <c:pt idx="14">
                  <c:v>6.1080441144503997E-3</c:v>
                </c:pt>
                <c:pt idx="15">
                  <c:v>2.4425243489146001E-2</c:v>
                </c:pt>
                <c:pt idx="16">
                  <c:v>1.6697308322082001E-2</c:v>
                </c:pt>
                <c:pt idx="17">
                  <c:v>0.26275642981496</c:v>
                </c:pt>
                <c:pt idx="18">
                  <c:v>1.1482724778823001E-2</c:v>
                </c:pt>
                <c:pt idx="19">
                  <c:v>1.0580416545619999E-2</c:v>
                </c:pt>
                <c:pt idx="20">
                  <c:v>1.0575163422123E-2</c:v>
                </c:pt>
                <c:pt idx="21">
                  <c:v>7.7858872058788997E-2</c:v>
                </c:pt>
                <c:pt idx="22">
                  <c:v>2.4006377813807E-2</c:v>
                </c:pt>
                <c:pt idx="23">
                  <c:v>4.1910247592846998E-2</c:v>
                </c:pt>
                <c:pt idx="24">
                  <c:v>2.6234169961607001E-2</c:v>
                </c:pt>
                <c:pt idx="25">
                  <c:v>5.6944141020911998E-2</c:v>
                </c:pt>
                <c:pt idx="26">
                  <c:v>1.4857963241757E-2</c:v>
                </c:pt>
                <c:pt idx="27">
                  <c:v>1.6458137296643999E-2</c:v>
                </c:pt>
                <c:pt idx="28">
                  <c:v>7.6877143173846004E-3</c:v>
                </c:pt>
                <c:pt idx="29">
                  <c:v>1.9387636584560001E-2</c:v>
                </c:pt>
                <c:pt idx="30">
                  <c:v>1.5894645290452002E-2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A8-4F68-9148-6F7983C21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74488"/>
        <c:axId val="284976456"/>
      </c:lineChart>
      <c:dateAx>
        <c:axId val="28497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6456"/>
        <c:crosses val="autoZero"/>
        <c:auto val="1"/>
        <c:lblOffset val="100"/>
        <c:baseTimeUnit val="days"/>
      </c:dateAx>
      <c:valAx>
        <c:axId val="28497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165</c:v>
                </c:pt>
                <c:pt idx="1">
                  <c:v>145</c:v>
                </c:pt>
                <c:pt idx="2">
                  <c:v>270</c:v>
                </c:pt>
                <c:pt idx="3">
                  <c:v>198</c:v>
                </c:pt>
                <c:pt idx="4">
                  <c:v>185</c:v>
                </c:pt>
                <c:pt idx="5">
                  <c:v>198</c:v>
                </c:pt>
                <c:pt idx="6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F-4804-9706-7F63773BC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70760"/>
        <c:axId val="169368136"/>
      </c:barChart>
      <c:catAx>
        <c:axId val="16937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8136"/>
        <c:crosses val="autoZero"/>
        <c:auto val="1"/>
        <c:lblAlgn val="ctr"/>
        <c:lblOffset val="100"/>
        <c:noMultiLvlLbl val="0"/>
      </c:catAx>
      <c:valAx>
        <c:axId val="16936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7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134</c:v>
                </c:pt>
                <c:pt idx="1">
                  <c:v>186</c:v>
                </c:pt>
                <c:pt idx="2">
                  <c:v>238</c:v>
                </c:pt>
                <c:pt idx="3">
                  <c:v>226</c:v>
                </c:pt>
                <c:pt idx="4">
                  <c:v>196</c:v>
                </c:pt>
                <c:pt idx="5">
                  <c:v>166</c:v>
                </c:pt>
                <c:pt idx="6">
                  <c:v>110</c:v>
                </c:pt>
                <c:pt idx="7">
                  <c:v>227</c:v>
                </c:pt>
                <c:pt idx="8">
                  <c:v>203</c:v>
                </c:pt>
                <c:pt idx="9">
                  <c:v>205</c:v>
                </c:pt>
                <c:pt idx="10">
                  <c:v>219</c:v>
                </c:pt>
                <c:pt idx="11">
                  <c:v>203</c:v>
                </c:pt>
                <c:pt idx="12">
                  <c:v>179</c:v>
                </c:pt>
                <c:pt idx="13">
                  <c:v>123</c:v>
                </c:pt>
                <c:pt idx="14">
                  <c:v>145</c:v>
                </c:pt>
                <c:pt idx="15">
                  <c:v>170</c:v>
                </c:pt>
                <c:pt idx="16">
                  <c:v>181</c:v>
                </c:pt>
                <c:pt idx="17">
                  <c:v>207</c:v>
                </c:pt>
                <c:pt idx="18">
                  <c:v>170</c:v>
                </c:pt>
                <c:pt idx="19">
                  <c:v>381</c:v>
                </c:pt>
                <c:pt idx="20">
                  <c:v>172</c:v>
                </c:pt>
                <c:pt idx="21">
                  <c:v>128</c:v>
                </c:pt>
                <c:pt idx="22">
                  <c:v>120</c:v>
                </c:pt>
                <c:pt idx="23">
                  <c:v>183</c:v>
                </c:pt>
                <c:pt idx="24">
                  <c:v>9</c:v>
                </c:pt>
                <c:pt idx="25">
                  <c:v>10</c:v>
                </c:pt>
                <c:pt idx="26">
                  <c:v>353</c:v>
                </c:pt>
                <c:pt idx="27">
                  <c:v>388</c:v>
                </c:pt>
                <c:pt idx="28">
                  <c:v>293</c:v>
                </c:pt>
                <c:pt idx="29">
                  <c:v>309</c:v>
                </c:pt>
                <c:pt idx="30">
                  <c:v>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8-488A-8942-AEDD7C25A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67152"/>
        <c:axId val="169371088"/>
      </c:lineChart>
      <c:dateAx>
        <c:axId val="16936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71088"/>
        <c:crosses val="autoZero"/>
        <c:auto val="1"/>
        <c:lblOffset val="100"/>
        <c:baseTimeUnit val="days"/>
      </c:dateAx>
      <c:valAx>
        <c:axId val="16937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B9-4238-8E57-35103FBD4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85608"/>
        <c:axId val="354778720"/>
      </c:lineChart>
      <c:dateAx>
        <c:axId val="35478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8720"/>
        <c:crosses val="autoZero"/>
        <c:auto val="1"/>
        <c:lblOffset val="100"/>
        <c:baseTimeUnit val="days"/>
      </c:dateAx>
      <c:valAx>
        <c:axId val="35477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6-40FD-9C0F-F317E8468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786920"/>
        <c:axId val="354779704"/>
      </c:barChart>
      <c:catAx>
        <c:axId val="35478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9704"/>
        <c:crosses val="autoZero"/>
        <c:auto val="1"/>
        <c:lblAlgn val="ctr"/>
        <c:lblOffset val="100"/>
        <c:noMultiLvlLbl val="0"/>
      </c:catAx>
      <c:valAx>
        <c:axId val="35477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0.10365141736005</c:v>
                </c:pt>
                <c:pt idx="1">
                  <c:v>3.0456044866719999E-2</c:v>
                </c:pt>
                <c:pt idx="2">
                  <c:v>0.71616581730800999</c:v>
                </c:pt>
                <c:pt idx="3">
                  <c:v>3.0515879925398001E-2</c:v>
                </c:pt>
                <c:pt idx="4">
                  <c:v>0.23681861437903001</c:v>
                </c:pt>
                <c:pt idx="5">
                  <c:v>0.25905161261039</c:v>
                </c:pt>
                <c:pt idx="6">
                  <c:v>3.2333369832718999E-2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5-437B-AD8A-AF81BB3BB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795776"/>
        <c:axId val="354796104"/>
      </c:barChart>
      <c:catAx>
        <c:axId val="3547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96104"/>
        <c:crosses val="autoZero"/>
        <c:auto val="1"/>
        <c:lblAlgn val="ctr"/>
        <c:lblOffset val="100"/>
        <c:noMultiLvlLbl val="0"/>
      </c:catAx>
      <c:valAx>
        <c:axId val="35479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9-457B-9F9A-1503DF428C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9-457B-9F9A-1503DF428C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79-457B-9F9A-1503DF428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776096"/>
        <c:axId val="354776424"/>
      </c:barChart>
      <c:catAx>
        <c:axId val="3547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6424"/>
        <c:crosses val="autoZero"/>
        <c:auto val="1"/>
        <c:lblAlgn val="ctr"/>
        <c:lblOffset val="100"/>
        <c:noMultiLvlLbl val="0"/>
      </c:catAx>
      <c:valAx>
        <c:axId val="35477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5.0175749763932E-2</c:v>
                </c:pt>
                <c:pt idx="11">
                  <c:v>0.14198510465399</c:v>
                </c:pt>
                <c:pt idx="12">
                  <c:v>2.9919946191968999E-2</c:v>
                </c:pt>
                <c:pt idx="13">
                  <c:v>0.60773394705127004</c:v>
                </c:pt>
                <c:pt idx="14">
                  <c:v>0.19753148475938001</c:v>
                </c:pt>
                <c:pt idx="15">
                  <c:v>1.8909405993324E-2</c:v>
                </c:pt>
                <c:pt idx="16">
                  <c:v>6.1036690231616002E-3</c:v>
                </c:pt>
                <c:pt idx="17">
                  <c:v>1.6874849652269999E-2</c:v>
                </c:pt>
                <c:pt idx="18">
                  <c:v>0.1433592850398</c:v>
                </c:pt>
                <c:pt idx="19">
                  <c:v>0.25363565814735001</c:v>
                </c:pt>
                <c:pt idx="20">
                  <c:v>9.6761105984826998E-2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A7-42E0-815F-0DEC76BD9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66792"/>
        <c:axId val="284367776"/>
      </c:lineChart>
      <c:catAx>
        <c:axId val="28436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7776"/>
        <c:crosses val="autoZero"/>
        <c:auto val="1"/>
        <c:lblAlgn val="ctr"/>
        <c:lblOffset val="100"/>
        <c:noMultiLvlLbl val="0"/>
      </c:catAx>
      <c:valAx>
        <c:axId val="2843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12</c:v>
                </c:pt>
                <c:pt idx="12">
                  <c:v>3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7</c:v>
                </c:pt>
                <c:pt idx="19">
                  <c:v>7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A-45E9-9623-538E7C097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639728"/>
        <c:axId val="359638744"/>
      </c:lineChart>
      <c:catAx>
        <c:axId val="35963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8744"/>
        <c:crosses val="autoZero"/>
        <c:auto val="1"/>
        <c:lblAlgn val="ctr"/>
        <c:lblOffset val="100"/>
        <c:noMultiLvlLbl val="0"/>
      </c:catAx>
      <c:valAx>
        <c:axId val="35963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4.1152924812811E-2</c:v>
                </c:pt>
                <c:pt idx="2">
                  <c:v>0.36133884801937999</c:v>
                </c:pt>
                <c:pt idx="3">
                  <c:v>0</c:v>
                </c:pt>
                <c:pt idx="4">
                  <c:v>8.6530654440264004E-2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B0-4FA3-90CF-13FE11BEB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633168"/>
        <c:axId val="359633496"/>
      </c:barChart>
      <c:catAx>
        <c:axId val="35963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3496"/>
        <c:crosses val="autoZero"/>
        <c:auto val="1"/>
        <c:lblAlgn val="ctr"/>
        <c:lblOffset val="100"/>
        <c:noMultiLvlLbl val="0"/>
      </c:catAx>
      <c:valAx>
        <c:axId val="35963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7-41B3-A882-B04AB66020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47-41B3-A882-B04AB66020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47-41B3-A882-B04AB66020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47-41B3-A882-B04AB66020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47-41B3-A882-B04AB66020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47-41B3-A882-B04AB66020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47-41B3-A882-B04AB66020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Toyota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47-41B3-A882-B04AB6602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644976"/>
        <c:axId val="359644320"/>
      </c:barChart>
      <c:catAx>
        <c:axId val="35964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44320"/>
        <c:crosses val="autoZero"/>
        <c:auto val="1"/>
        <c:lblAlgn val="ctr"/>
        <c:lblOffset val="100"/>
        <c:noMultiLvlLbl val="0"/>
      </c:catAx>
      <c:valAx>
        <c:axId val="35964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4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B-47DC-B8DA-99CCE2F7B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65512"/>
        <c:axId val="169365840"/>
      </c:barChart>
      <c:catAx>
        <c:axId val="16936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5840"/>
        <c:crosses val="autoZero"/>
        <c:auto val="1"/>
        <c:lblAlgn val="ctr"/>
        <c:lblOffset val="100"/>
        <c:noMultiLvlLbl val="0"/>
      </c:catAx>
      <c:valAx>
        <c:axId val="16936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6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295A5-EFCF-4B28-9EAA-35FC87F13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52E6C-6AFD-4E95-BBA8-9E4224E6A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3844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7CA6B-5E73-458E-BA8B-C056C03E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1AA8C-212B-4195-9AC6-9231C36EA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7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17044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887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3770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3261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843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0800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9979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89818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5707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308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1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763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4541E-137E-4AC1-821F-8AD05D318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2477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0C4B0-DDF4-47F3-9CE1-D27D625E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B61B58-EAF4-49E9-91A7-981002708B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415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095D2-10D1-4A24-A805-6071EC033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22EEC-016B-48FF-B3E4-7639F9E26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4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B3DBB-697C-45BA-BD34-BD26EDFE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4DED5-4813-48F4-93DB-A82D56BABD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010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36FFE-F28F-4865-B6F1-9325A37A6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2024A-42CB-4EDB-9BD6-9F4DF5319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3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7DD52-1B8D-49C4-B55B-96BD1579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768DC-2376-4225-AD17-F97E037BF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499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822DD-FB11-4BEA-B7D1-1EC135F94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9C61C-1EC0-4B04-93CE-C5082BCC0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4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43B5-3C6F-42CD-B11C-8F777754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8A9EB-0A92-4A95-BC0F-1547AA728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732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527CF-647D-4E04-8C81-244630B04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884A5-7BAC-4716-9382-FA485A3B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EE3FA-99A9-4223-8B77-F99A3FAE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21DFA-EBD5-423F-8C6C-62910A1599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33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BB72B-B2E0-475C-803A-3CC1595F3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17B00-6F1F-4B3D-A729-E3E9F03CB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9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AE04-F5A4-4EDF-8D4B-CD684F7D3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0407A-93D9-415A-8334-CC3EA896A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852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08261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856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555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13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770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810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95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10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5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- 2017-12-06 13:43:00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Mencioná a un amigo y si no te contesta en 5 minutos, te debe un paseo en su Etios. Y sin excusas ;-)
#ExcusasEtios #Etios2017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7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- 2017-12-09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moderno diseño exterior hace que puedas verla todo el día y no cambies de opinión. Conocé más de la #RAV4 y dale a tu día la forma que quieras.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4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- 2017-12-08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¿Armando el bolso para el finde largo? En la nueva Innova, todos viajamos cómodos.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14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- 2017-12-13 13:16:50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organización del Dakar elige Hilux para trazar el camino, y nosotros aprovechamos para presentar el recorrido del #Dakar2018. #SomosAPruebaDeDakar #ToyotaDakar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1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- 2017-12-06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nadie te frene en tu búsqueda de lo que más querés. Subite al nuevo Yaris y #Creatumomento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3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- 2017-12-04 14:45:41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muchos motivos para elegir un híbrido, conocé uno de ellos y enterate más en: http://www.toyotalatinoamerica.com/hibridos/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28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E840B-E168-4771-AD0C-D53BA7E1C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53714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11C6-C6AF-4DCD-96A6-F6BBA8CC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15703-63E7-4F8E-A89B-CFEB7F87D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145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92807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86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072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874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753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9913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541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722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0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- 2017-12-01 14:37:29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Probada en todo tipo de viajes, llega la nueva Innova.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2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- 2017-12-18 11:43:59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que pensaste imposible, ahora es posible. #Creatumomento arriba del nuevo Yaris.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03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- 2017-12-22 18:57:57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Dakar aún no arrancó, pero nosotros sí. Toyota, como proveedor oficial de la organización, proporciona una flota de 42 vehículos Toyota, entre Hilux y SW4. #SomosAPruebaDeDakar #Dakar2018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68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- 2017-12-10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cómo activar la doble tracción. Se puede utilizar en ripio, arena, asfalto mojado, y cualquier otra situación cuando pueda existir pérdida de adherencia. #ExpeditionsToyota te brinda algunos consejos para activarla en tu Hilux.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0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- 2017-12-13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Tené tu Corolla XLI por $395.600 #SeguiAvanzado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7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- 2017-12-26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#Distintos son los que buscan playas naturales y olas perfectas, arriba de la nueva Hilux Limited.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160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A42CB-F3D7-4A3A-9B52-021C8FECF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9513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9694-A708-4F77-907F-5CE49336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9866E-C0DC-4D13-8FA3-6F3FCA96B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22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786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667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425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905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86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799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71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67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31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llega el finde largo, los #Distintos se largan a la ruta con la nueva Hilux Limited.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1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- 2017-12-09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más sobre la tecnología híbrida, desarrollada para vos y para el planeta.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0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- 2017-12-04 12:22:06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Seguir avanzando es seguir superando las expectativas de quienes nos eligen. CESVI Argentina ha galardonado al #NuevoCorolla como el auto más seguro del 2017.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vez los regalos llegan seguro. ¡Feliz Navidad para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- 2017-12-25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¿Sabés quién es la mujer que correrá el #Dakar2018 en una Hilux? #CuriosidadesDakar #SomosApruebaDeDakar #ToyotaDakar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6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- 2017-12-11 11:42:11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auto que habla de vos. Conocé el nuevo Camry en: http://www.toyota.com.ar/showroom/camry-tmca/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90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- 2017-12-14 11:38:28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detalles de la nueva Hilux Limited la hacen distinta.
Todos tus detalles te hacen #Distinto.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948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068EF-3785-42C8-8885-5E89471DD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0302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DEA5-098F-40AC-8A50-1D8C1336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14186-840E-47F8-8746-F4EB0371A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94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3713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71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563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40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800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68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780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130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2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- 2017-12-26 19:04:26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Casi 9000 kilómetros, por 3 países, en sólo 14 días. Conocé todo sobre el #Dakar2018 ingresando en www.toyotagazooracing.com.ar/dakar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61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- 2017-12-05 18:22:12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cosas que se saben con una simple mirada. Los #DISTINTOS son completamente #DISTINTOS.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5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- 2017-12-17 15:07:40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“baja” o “L4” brinda más fuerza a las 4 ruedas de tu #Hilux. Es ideal para utilizar en barro, en médanos o si es necesario realizar un remolque. #ExpeditionsToyota te brinda algunos consejos para activarla en tu Hilux de caja manual.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1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- 2017-12-16 19:39:59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¡Última clasificación de Súper TC2000 ! Luego de una intensa jornada, marcada por las altas temperaturas, el equipo #TGR_Arg disputará mañana una carrera clave en la definición del campeonato. Los pilotos largarán en P6, P16, P20 y P22.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6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- 2017-12-23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#NuevoCamry ingresando aquí: http://www.toyota.com.ar/showroom/camry-tmca/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703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168FB-6696-4AEB-A730-19B7A94F5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9497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70F39-7CA2-40F5-96FD-8A88A8F5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BBD67-A7A4-4B18-94E4-5A9EF5347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648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651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05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67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671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625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762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776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3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2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- 2017-12-30 11:00:01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#Toyota86 transforma todos los balcones en plateas.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0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4546C-652D-4CC4-A7AE-8630CBCAB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92556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EBE16-866F-4D69-91C6-C97D66807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677F9E-0E45-4CD9-AA81-627BC6528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4407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39A53-DDEC-49CC-B7CA-274E8404B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B85BB-E8C9-46A1-909E-B5D4BCC81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04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DF74-688A-4DB0-8D7E-B8497B0BB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D17EA1-51D3-4BB9-97C0-C837193D2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622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8BC06-EBD0-4FC6-A8D8-063C066F3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D5AD9-151D-4A75-8077-1D8006F4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18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80C2A-7BB6-4DF2-8F8A-8192731C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28CEAD-706F-4CD8-9685-18B241B58B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5E237-8B7A-4F75-AC33-22C48FEEF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B84C9-324D-4224-B194-B090736EF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5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FBB3-EF61-4144-A5C2-4AA051B84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A6A90-A452-4CD4-ADCC-0F9A40E319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17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C3610-9D7D-49C6-89D0-53560F9FF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C14C4-E86F-448C-AF02-A1193BF73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30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A3DAF-673D-4A05-A3E1-C331889A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00440D-75EA-4013-9C2B-A28CAA001E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707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F292E-0476-4C7B-8F84-7E9972CCF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FAFCD-E7B4-4EE6-90A3-072A0785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56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174F-AA76-4B25-990C-D9837FCF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281D5-6B38-4FF2-8D51-4D6DDAED5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419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F839B-5006-49B2-A2D6-43007E0FF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2A705-D7FC-418C-A0DB-FC73EBFD6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5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000FA-BEB0-4086-88DC-A0589E355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3C05A-5227-45CD-9789-04495473D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400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D7B79-5308-4A3B-A1B8-AFD7B48FC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4623-7FEF-4A29-A9C4-4C178031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65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9F08-5266-4D9F-8608-96AA5DB3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994D47-9F9E-4391-B3BF-AFD9803CD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772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E0E43-86B1-4AB1-A71F-4B6732452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07D69-3DCB-42DD-B0E0-0A9520E4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58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B47A0-C886-4520-ABEE-7AABE051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798B4-1651-49BD-948F-B4068FD63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510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54196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786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25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393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046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65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Ebeil Crus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0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Cristian Fraga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78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Luna Horacio Eduardo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Esteban Gonzalez Ofria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39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2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Nauto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8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1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Milani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6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Fernando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0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Deisernia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615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77EBB-BB93-4A51-8B5E-688C829DE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85854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40547-A0CE-429B-9502-52253DE75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38456-A5F2-4F1D-8B76-E350D2D34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912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4072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9995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408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94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47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0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Oldi Gandolfo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Elvio Cherri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5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Miranda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0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Guillermo Eberbach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35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Escudero Nakashidze Pedro Martín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3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40B88-99AC-491F-932D-6899F97C1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01402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706E-0BB8-49B3-9319-E1E954FE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46339-0528-4561-9777-C75A420B1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197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A4333-DE03-4CAC-923F-CCC74542E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BD64-7D1A-4C8E-90C2-8871A6658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42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819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2018-01-07T22:10:52Z</dcterms:created>
  <dcterms:modified xsi:type="dcterms:W3CDTF">2018-01-07T22:11:50Z</dcterms:modified>
</cp:coreProperties>
</file>