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vwargentina (Volkswagen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92-4540-B921-DBB39C9ED8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3369160"/>
        <c:axId val="222908352"/>
      </c:radarChart>
      <c:catAx>
        <c:axId val="283369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908352"/>
        <c:crosses val="autoZero"/>
        <c:auto val="1"/>
        <c:lblAlgn val="ctr"/>
        <c:lblOffset val="100"/>
        <c:noMultiLvlLbl val="0"/>
      </c:catAx>
      <c:valAx>
        <c:axId val="22290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369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vwargentina (Volkswagen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31193</c:v>
                </c:pt>
                <c:pt idx="1">
                  <c:v>31256</c:v>
                </c:pt>
                <c:pt idx="2">
                  <c:v>31308</c:v>
                </c:pt>
                <c:pt idx="3">
                  <c:v>31352</c:v>
                </c:pt>
                <c:pt idx="4">
                  <c:v>31410</c:v>
                </c:pt>
                <c:pt idx="5">
                  <c:v>31471</c:v>
                </c:pt>
                <c:pt idx="6">
                  <c:v>31519</c:v>
                </c:pt>
                <c:pt idx="7">
                  <c:v>31577</c:v>
                </c:pt>
                <c:pt idx="8">
                  <c:v>31651</c:v>
                </c:pt>
                <c:pt idx="9">
                  <c:v>31706</c:v>
                </c:pt>
                <c:pt idx="10">
                  <c:v>31752</c:v>
                </c:pt>
                <c:pt idx="11">
                  <c:v>31819</c:v>
                </c:pt>
                <c:pt idx="12">
                  <c:v>31871</c:v>
                </c:pt>
                <c:pt idx="13">
                  <c:v>31909</c:v>
                </c:pt>
                <c:pt idx="14">
                  <c:v>31967</c:v>
                </c:pt>
                <c:pt idx="15">
                  <c:v>32025</c:v>
                </c:pt>
                <c:pt idx="16">
                  <c:v>32076</c:v>
                </c:pt>
                <c:pt idx="17">
                  <c:v>32129</c:v>
                </c:pt>
                <c:pt idx="18">
                  <c:v>32196</c:v>
                </c:pt>
                <c:pt idx="19">
                  <c:v>32236</c:v>
                </c:pt>
                <c:pt idx="20">
                  <c:v>32283</c:v>
                </c:pt>
                <c:pt idx="21">
                  <c:v>32369</c:v>
                </c:pt>
                <c:pt idx="22">
                  <c:v>32439</c:v>
                </c:pt>
                <c:pt idx="23">
                  <c:v>32531</c:v>
                </c:pt>
                <c:pt idx="24">
                  <c:v>32582</c:v>
                </c:pt>
                <c:pt idx="25">
                  <c:v>32651</c:v>
                </c:pt>
                <c:pt idx="26">
                  <c:v>32797</c:v>
                </c:pt>
                <c:pt idx="27">
                  <c:v>32972</c:v>
                </c:pt>
                <c:pt idx="28">
                  <c:v>33039</c:v>
                </c:pt>
                <c:pt idx="29">
                  <c:v>33122</c:v>
                </c:pt>
                <c:pt idx="30">
                  <c:v>33206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DA-4D12-8C40-AF3D07281B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350328"/>
        <c:axId val="285354920"/>
      </c:lineChart>
      <c:dateAx>
        <c:axId val="285350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54920"/>
        <c:crosses val="autoZero"/>
        <c:auto val="1"/>
        <c:lblOffset val="100"/>
        <c:baseTimeUnit val="days"/>
      </c:dateAx>
      <c:valAx>
        <c:axId val="285354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50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vwargentina (Volkswagen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49</c:v>
                </c:pt>
                <c:pt idx="1">
                  <c:v>65</c:v>
                </c:pt>
                <c:pt idx="2">
                  <c:v>75</c:v>
                </c:pt>
                <c:pt idx="3">
                  <c:v>77</c:v>
                </c:pt>
                <c:pt idx="4">
                  <c:v>81</c:v>
                </c:pt>
                <c:pt idx="5">
                  <c:v>70</c:v>
                </c:pt>
                <c:pt idx="6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05-4AF6-B3ED-89B652DF1A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374080"/>
        <c:axId val="283372440"/>
      </c:barChart>
      <c:catAx>
        <c:axId val="283374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372440"/>
        <c:crosses val="autoZero"/>
        <c:auto val="1"/>
        <c:lblAlgn val="ctr"/>
        <c:lblOffset val="100"/>
        <c:noMultiLvlLbl val="0"/>
      </c:catAx>
      <c:valAx>
        <c:axId val="283372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37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vwargentina (Volkswagen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3</c:v>
                </c:pt>
                <c:pt idx="12">
                  <c:v>2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A1-4498-8A7D-5A85ABC0FA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779024"/>
        <c:axId val="287776728"/>
      </c:lineChart>
      <c:catAx>
        <c:axId val="28777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76728"/>
        <c:crosses val="autoZero"/>
        <c:auto val="1"/>
        <c:lblAlgn val="ctr"/>
        <c:lblOffset val="100"/>
        <c:noMultiLvlLbl val="0"/>
      </c:catAx>
      <c:valAx>
        <c:axId val="287776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7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vwargentina (Volkswagen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0.96643878185207999</c:v>
                </c:pt>
                <c:pt idx="11">
                  <c:v>1.9142324425109001</c:v>
                </c:pt>
                <c:pt idx="12">
                  <c:v>1.3869898487673999</c:v>
                </c:pt>
                <c:pt idx="13">
                  <c:v>0.67899316345556004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0.64170292106898996</c:v>
                </c:pt>
                <c:pt idx="18">
                  <c:v>0</c:v>
                </c:pt>
                <c:pt idx="19">
                  <c:v>0</c:v>
                </c:pt>
                <c:pt idx="20">
                  <c:v>4.2573026724674001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6F-4F2C-9113-CE1BBD0770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777384"/>
        <c:axId val="287774760"/>
      </c:lineChart>
      <c:catAx>
        <c:axId val="287777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74760"/>
        <c:crosses val="autoZero"/>
        <c:auto val="1"/>
        <c:lblAlgn val="ctr"/>
        <c:lblOffset val="100"/>
        <c:noMultiLvlLbl val="0"/>
      </c:catAx>
      <c:valAx>
        <c:axId val="287774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77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vwargentina (Volkswagen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4</c:v>
                </c:pt>
                <c:pt idx="3">
                  <c:v>4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38-4E8B-B84C-31609A4D49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9499480"/>
        <c:axId val="219498824"/>
      </c:barChart>
      <c:catAx>
        <c:axId val="219499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498824"/>
        <c:crosses val="autoZero"/>
        <c:auto val="1"/>
        <c:lblAlgn val="ctr"/>
        <c:lblOffset val="100"/>
        <c:noMultiLvlLbl val="0"/>
      </c:catAx>
      <c:valAx>
        <c:axId val="219498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499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vwargentina (Volkswagen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2.0643927983296</c:v>
                </c:pt>
                <c:pt idx="1">
                  <c:v>0.67118571122393</c:v>
                </c:pt>
                <c:pt idx="2">
                  <c:v>2.4621124274101001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6D-4B1F-8E7F-EB540EEBC4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5960648"/>
        <c:axId val="165954416"/>
      </c:barChart>
      <c:catAx>
        <c:axId val="165960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54416"/>
        <c:crosses val="autoZero"/>
        <c:auto val="1"/>
        <c:lblAlgn val="ctr"/>
        <c:lblOffset val="100"/>
        <c:noMultiLvlLbl val="0"/>
      </c:catAx>
      <c:valAx>
        <c:axId val="165954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60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vwargentina (Volkswagen Argentina)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47-4B06-BFAB-B9244DE78E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vwargentina (Volkswagen Argentina)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47-4B06-BFAB-B9244DE78E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vwargentina (Volkswagen Argentina)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47-4B06-BFAB-B9244DE78E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5954744"/>
        <c:axId val="165962288"/>
      </c:barChart>
      <c:catAx>
        <c:axId val="165954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62288"/>
        <c:crosses val="autoZero"/>
        <c:auto val="1"/>
        <c:lblAlgn val="ctr"/>
        <c:lblOffset val="100"/>
        <c:noMultiLvlLbl val="0"/>
      </c:catAx>
      <c:valAx>
        <c:axId val="165962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54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vwargentina (Volkswagen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0.52486102052858996</c:v>
                </c:pt>
                <c:pt idx="2">
                  <c:v>2.5427808317028</c:v>
                </c:pt>
                <c:pt idx="3">
                  <c:v>1.4495791794776001</c:v>
                </c:pt>
                <c:pt idx="4">
                  <c:v>0.72051927078481004</c:v>
                </c:pt>
                <c:pt idx="5">
                  <c:v>0.64598279449672003</c:v>
                </c:pt>
                <c:pt idx="6">
                  <c:v>0.90530761824900996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15-4BAF-8BFF-36613D07C8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5953760"/>
        <c:axId val="165955728"/>
      </c:barChart>
      <c:catAx>
        <c:axId val="165953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55728"/>
        <c:crosses val="autoZero"/>
        <c:auto val="1"/>
        <c:lblAlgn val="ctr"/>
        <c:lblOffset val="100"/>
        <c:noMultiLvlLbl val="0"/>
      </c:catAx>
      <c:valAx>
        <c:axId val="16595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53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vwargentina (Volkswagen Argentina)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6E-4DF7-BCD4-F2243B70D3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vwargentina (Volkswagen Argentina)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6E-4DF7-BCD4-F2243B70D3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5964912"/>
        <c:axId val="165967864"/>
      </c:barChart>
      <c:catAx>
        <c:axId val="16596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67864"/>
        <c:crosses val="autoZero"/>
        <c:auto val="1"/>
        <c:lblAlgn val="ctr"/>
        <c:lblOffset val="100"/>
        <c:noMultiLvlLbl val="0"/>
      </c:catAx>
      <c:valAx>
        <c:axId val="165967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964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169EE-AD33-4C96-8D38-F45A93CA34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E8034F-0E8F-4E7A-ADDC-8C7B5D8A5F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105623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4021E-BE48-4098-9C4E-C9B2C4C9B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9BA793-9876-4C63-BFDD-45EB5BA6A2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4665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6098067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76776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70292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1128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4271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309886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60378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5661663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56479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6567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229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vwargentina (Volkswagen Argentina)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1.5164%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364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0368E9-E850-4574-B6AF-BB41177715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576463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3CBDF-0595-41AB-ADAA-E94D0A0DA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BD522F-CD1F-401F-A1DE-15E39699A6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36101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36727C-DAF2-4715-9FDA-BEB2C97DDF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70E56-CBE1-4702-A15B-D3C30151C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275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2066D-C0BA-444A-9E5C-F41836AC3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FCE573-F715-4A02-9222-55907D7474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18423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569E74-2A33-4DD7-BF41-E28BA49804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6D686-F20D-4B80-BB59-4BD768CE4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110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C09A2-3696-498D-A094-E8DEB1381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AAF442-A152-49E1-A857-96D9CF51B3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338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3D5A0A-D7DC-4679-9402-E35DE35F68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1CC9D-D41B-4479-B7A9-A3995C195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768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42E7C-8B34-4561-AE58-504BD4EC0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A607C7-B111-4DDB-9D81-1B8FF9A72C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3408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AEA611-8524-4CD6-9F17-CCB4131B29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B11F4B-FBEC-4877-A2C8-E4175199A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485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97882-F80B-434D-8825-36EF6FDF0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719BCA-95A6-427C-8548-7716BC15BD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48993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AE6E37-DEDA-40A1-B16C-5C83AD9B86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ACA303-89D3-47BA-9FBC-0E22EC7DC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283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2B25C-F640-445D-9E8F-1DDCC1957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C9EFC6-B307-45BC-950B-3EFEF0ECA2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4971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7FFB6B-05BE-47EF-8612-9ED2647F5B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7DC5A-46BA-46AD-94C7-1EF1C031D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300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BD34D-F890-4700-8B21-26C267E53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E9CFDB-37C5-4C0E-A345-1BE8997169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64119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C9B837-8855-488B-8D28-D40C164087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2E15D-22FE-4F43-8041-171C7C6F0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908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AFE79-81CE-4F18-A914-8773883F6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F556AB-F4E9-46C6-8D66-1E4669B8D1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6586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B7C98D-96BA-4517-B133-461E021906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C9A4C7-8DDB-4E9E-804B-4180C3FDA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807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4B523-AA96-4912-A154-8822D1458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59AD60-7E0C-4675-9CEA-F0424FAA13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01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C9958A-A9C2-435B-9AA2-B66F5A5E41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E157F-BDDD-4C86-AD46-244F0C88E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379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2A5EA-FD8A-4860-A7CD-2B363D836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F9B41E-34CB-4F99-B111-3569DBC8CE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3783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AC530C-5791-4A7C-8BD2-F6EFC43D43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36D91-A556-4821-997E-9DF19296D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895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46CE4-7362-4AB8-BF6C-3774BF174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F38467-AD36-49DB-A109-84A22B5B01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0378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246563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366961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906942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94869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6441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830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vwargentina (Volkswagen Argentina) - 2017-12-06 11:57:03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Decorá el arbolito dándole tu toque personal. 🎄 #Volkswagen #VW #navidad #arbolito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5.1285%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209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vwargentina (Volkswagen Argentina) - 2017-12-27 20:52:21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Presentamos el Nuevo Polo. Tecnología, diseño y confort. Eso es tenerlo todo. #Volkswagen #VW #NuevoPolo #PoloDay
.
.
.
.
.
.
.
.
Foto no contractual, el color del vehículo exhibido es meramente ilustrativo. Consulte colores, modelos y equipamiento disponibles ingresando en www.volkswagen.com.ar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4.1772%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385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vwargentina (Volkswagen Argentina) - 2017-12-21 12:51:05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verano solo preocupate por usar un buen protector solar.☀ #BienvenidoVerano #VeranoVolkswagen #Volkswagen #VW #Beetle #verano #summer #sol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920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9F1FD0-4661-451F-AC46-766607D386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20168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31930-E540-496A-AB0B-3EE99FF10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CD4ABD-5E36-4D7C-9F54-7F303A1057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9635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39345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228016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92613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33671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8565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17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vwargentina (Volkswagen Argentina) - 2017-12-14 12:51:21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Deslizá y mirá las fotos de la presentación del Nuevo #TiguanAllspace en el #CampoArgentinoDePolo con @ftrocca como anfitrión. #Volkswagen #VW #TiguanAllspace #Trocca #Chef #CampoArgentinodePolo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1.8020%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141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vwargentina (Volkswagen Argentina) - 2017-12-14 11:00:07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¿De qué lado de la fuerza estás? #StarWars #Volkswagen #VW #VWTiguanAllspace #TiguanAllspace #ladoluminoso #ladooscuro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812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vwargentina (Volkswagen Argentina) - 2017-12-31 10:00:40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la misma velocidad del Golf, pasó el #2017 #FelízAñoNuevo #Volkswagen #VW #Golf #2018 #HappyNewYear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804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vwargentina (Volkswagen Argentina) - 2017-12-24 17:00:36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Papá Noel ya está preparado para hacer su trabajo. 🎅🎄🎁 #Volkswagen #VW #navidad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294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vwargentina (Volkswagen Argentina) - 2017-12-29 11:52:04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verano ¡todos los caminos conducen al Volkswagen Summer Drives! Te esperamos en Av. Divisadero e/Avellano y Cerezo, Cariló, para disfrutar de actividades y beneficios exclusivos. 😎 #VWSummerDrives #Volkswagen #VW #SummerDrives #verano #summer #playa #holidays #Carilo #GarageSound #BiciTour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678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F896DC-26F6-4284-BD6E-7DF5BF0BAF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874089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2A965-FBEA-4947-9D69-229433B1F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9300CF-6EE2-459B-A3E2-DC1AAF3FBB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5457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141954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49063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92642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16800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594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029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vwargentina (Volkswagen Argentina) - 2017-12-28 13:13:17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Presentamos el Nuevo Polo. Tecnología, diseño y confort. Eso es tenerlo todo. #Volkswagen #VW #NuevoPolo #PoloDay
.
.
.
.
.
.
.
.
Foto no contractual, el color del vehículo exhibido es meramente ilustrativo. Consulte colores, modelos y equipamiento disponibles ingresando en www.volkswagen.com.ar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215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vwargentina (Volkswagen Argentina) - 2017-12-23 13:00:52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Polo Norte, Papá Noel ya está recargando energías para repartir los regalitos 🎅🎄🎁 #FelizNocheBuena #Volkswagen #VW #navidad #PapáNoel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244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7721F1-F0A8-4446-8829-9F42759DF5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5433454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313</Words>
  <Application>Microsoft Office PowerPoint</Application>
  <PresentationFormat>On-screen Show (4:3)</PresentationFormat>
  <Paragraphs>125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3</vt:lpstr>
      <vt:lpstr>Instagram Posts Table - 2 of 3</vt:lpstr>
      <vt:lpstr>Instagram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2018-01-07T22:08:15Z</dcterms:created>
  <dcterms:modified xsi:type="dcterms:W3CDTF">2018-01-07T22:08:44Z</dcterms:modified>
</cp:coreProperties>
</file>