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volkswagenargoficial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16567</c:v>
                </c:pt>
                <c:pt idx="1">
                  <c:v>16581</c:v>
                </c:pt>
                <c:pt idx="2">
                  <c:v>16589</c:v>
                </c:pt>
                <c:pt idx="3">
                  <c:v>16603</c:v>
                </c:pt>
                <c:pt idx="4">
                  <c:v>16602</c:v>
                </c:pt>
                <c:pt idx="5">
                  <c:v>16608</c:v>
                </c:pt>
                <c:pt idx="6">
                  <c:v>16615</c:v>
                </c:pt>
                <c:pt idx="7">
                  <c:v>16622</c:v>
                </c:pt>
                <c:pt idx="8">
                  <c:v>16632</c:v>
                </c:pt>
                <c:pt idx="9">
                  <c:v>16638</c:v>
                </c:pt>
                <c:pt idx="10">
                  <c:v>16643</c:v>
                </c:pt>
                <c:pt idx="11">
                  <c:v>16645</c:v>
                </c:pt>
                <c:pt idx="12">
                  <c:v>16644</c:v>
                </c:pt>
                <c:pt idx="13">
                  <c:v>16644</c:v>
                </c:pt>
                <c:pt idx="14">
                  <c:v>16643</c:v>
                </c:pt>
                <c:pt idx="15">
                  <c:v>16642</c:v>
                </c:pt>
                <c:pt idx="16">
                  <c:v>16641</c:v>
                </c:pt>
                <c:pt idx="17">
                  <c:v>16641</c:v>
                </c:pt>
                <c:pt idx="18">
                  <c:v>16643</c:v>
                </c:pt>
                <c:pt idx="19">
                  <c:v>16643</c:v>
                </c:pt>
                <c:pt idx="20">
                  <c:v>16644</c:v>
                </c:pt>
                <c:pt idx="21">
                  <c:v>16644</c:v>
                </c:pt>
                <c:pt idx="22">
                  <c:v>16640</c:v>
                </c:pt>
                <c:pt idx="23">
                  <c:v>16641</c:v>
                </c:pt>
                <c:pt idx="24">
                  <c:v>16641</c:v>
                </c:pt>
                <c:pt idx="25">
                  <c:v>16638</c:v>
                </c:pt>
                <c:pt idx="26">
                  <c:v>16637</c:v>
                </c:pt>
                <c:pt idx="27">
                  <c:v>16639</c:v>
                </c:pt>
                <c:pt idx="28">
                  <c:v>16637</c:v>
                </c:pt>
                <c:pt idx="29">
                  <c:v>16637</c:v>
                </c:pt>
                <c:pt idx="30">
                  <c:v>16636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4A-461C-B72E-F0F7BA77AF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550240"/>
        <c:axId val="208550568"/>
      </c:lineChart>
      <c:dateAx>
        <c:axId val="208550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550568"/>
        <c:crosses val="autoZero"/>
        <c:auto val="1"/>
        <c:lblOffset val="100"/>
        <c:baseTimeUnit val="days"/>
      </c:dateAx>
      <c:valAx>
        <c:axId val="208550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55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volkswagenargoficial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A6-426E-8BC1-6F28EFC6E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0195960"/>
        <c:axId val="280199240"/>
      </c:radarChart>
      <c:catAx>
        <c:axId val="280195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99240"/>
        <c:crosses val="autoZero"/>
        <c:auto val="1"/>
        <c:lblAlgn val="ctr"/>
        <c:lblOffset val="100"/>
        <c:noMultiLvlLbl val="0"/>
      </c:catAx>
      <c:valAx>
        <c:axId val="28019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9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volkswagenargoficial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F5-45FB-A970-16FE01EC1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151256"/>
        <c:axId val="283152896"/>
      </c:barChart>
      <c:catAx>
        <c:axId val="28315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52896"/>
        <c:crosses val="autoZero"/>
        <c:auto val="1"/>
        <c:lblAlgn val="ctr"/>
        <c:lblOffset val="100"/>
        <c:noMultiLvlLbl val="0"/>
      </c:catAx>
      <c:valAx>
        <c:axId val="28315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5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volkswagenargoficial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98</c:v>
                </c:pt>
                <c:pt idx="1">
                  <c:v>98</c:v>
                </c:pt>
                <c:pt idx="2">
                  <c:v>98</c:v>
                </c:pt>
                <c:pt idx="3">
                  <c:v>98</c:v>
                </c:pt>
                <c:pt idx="4">
                  <c:v>98</c:v>
                </c:pt>
                <c:pt idx="5">
                  <c:v>98</c:v>
                </c:pt>
                <c:pt idx="6">
                  <c:v>98</c:v>
                </c:pt>
                <c:pt idx="7">
                  <c:v>98</c:v>
                </c:pt>
                <c:pt idx="8">
                  <c:v>98</c:v>
                </c:pt>
                <c:pt idx="9">
                  <c:v>98</c:v>
                </c:pt>
                <c:pt idx="10">
                  <c:v>98</c:v>
                </c:pt>
                <c:pt idx="11">
                  <c:v>98</c:v>
                </c:pt>
                <c:pt idx="12">
                  <c:v>98</c:v>
                </c:pt>
                <c:pt idx="13">
                  <c:v>98</c:v>
                </c:pt>
                <c:pt idx="14">
                  <c:v>98</c:v>
                </c:pt>
                <c:pt idx="15">
                  <c:v>98</c:v>
                </c:pt>
                <c:pt idx="16">
                  <c:v>98</c:v>
                </c:pt>
                <c:pt idx="17">
                  <c:v>98</c:v>
                </c:pt>
                <c:pt idx="18">
                  <c:v>98</c:v>
                </c:pt>
                <c:pt idx="19">
                  <c:v>98</c:v>
                </c:pt>
                <c:pt idx="20">
                  <c:v>98</c:v>
                </c:pt>
                <c:pt idx="21">
                  <c:v>98</c:v>
                </c:pt>
                <c:pt idx="22">
                  <c:v>98</c:v>
                </c:pt>
                <c:pt idx="23">
                  <c:v>98</c:v>
                </c:pt>
                <c:pt idx="24">
                  <c:v>98</c:v>
                </c:pt>
                <c:pt idx="25">
                  <c:v>98</c:v>
                </c:pt>
                <c:pt idx="26">
                  <c:v>98</c:v>
                </c:pt>
                <c:pt idx="27">
                  <c:v>98</c:v>
                </c:pt>
                <c:pt idx="28">
                  <c:v>98</c:v>
                </c:pt>
                <c:pt idx="29">
                  <c:v>98</c:v>
                </c:pt>
                <c:pt idx="30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DF-459A-BA7C-8FD24364B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57160"/>
        <c:axId val="283152240"/>
      </c:lineChart>
      <c:dateAx>
        <c:axId val="283157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52240"/>
        <c:crosses val="autoZero"/>
        <c:auto val="1"/>
        <c:lblOffset val="100"/>
        <c:baseTimeUnit val="days"/>
      </c:dateAx>
      <c:valAx>
        <c:axId val="28315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57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volkswagenargoficial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11528861</c:v>
                </c:pt>
                <c:pt idx="1">
                  <c:v>11558725</c:v>
                </c:pt>
                <c:pt idx="2">
                  <c:v>11606664</c:v>
                </c:pt>
                <c:pt idx="3">
                  <c:v>11647220</c:v>
                </c:pt>
                <c:pt idx="4">
                  <c:v>11667744</c:v>
                </c:pt>
                <c:pt idx="5">
                  <c:v>11693310</c:v>
                </c:pt>
                <c:pt idx="6">
                  <c:v>11720916</c:v>
                </c:pt>
                <c:pt idx="7">
                  <c:v>11744543</c:v>
                </c:pt>
                <c:pt idx="8">
                  <c:v>11773620</c:v>
                </c:pt>
                <c:pt idx="9">
                  <c:v>11796018</c:v>
                </c:pt>
                <c:pt idx="10">
                  <c:v>11823013</c:v>
                </c:pt>
                <c:pt idx="11">
                  <c:v>11830962</c:v>
                </c:pt>
                <c:pt idx="12">
                  <c:v>11831268</c:v>
                </c:pt>
                <c:pt idx="13">
                  <c:v>11831538</c:v>
                </c:pt>
                <c:pt idx="14">
                  <c:v>11831796</c:v>
                </c:pt>
                <c:pt idx="15">
                  <c:v>11832106</c:v>
                </c:pt>
                <c:pt idx="16">
                  <c:v>11832386</c:v>
                </c:pt>
                <c:pt idx="17">
                  <c:v>11832667</c:v>
                </c:pt>
                <c:pt idx="18">
                  <c:v>11832923</c:v>
                </c:pt>
                <c:pt idx="19">
                  <c:v>11833089</c:v>
                </c:pt>
                <c:pt idx="20">
                  <c:v>11833401</c:v>
                </c:pt>
                <c:pt idx="21">
                  <c:v>11833662</c:v>
                </c:pt>
                <c:pt idx="22">
                  <c:v>11833884</c:v>
                </c:pt>
                <c:pt idx="23">
                  <c:v>11834103</c:v>
                </c:pt>
                <c:pt idx="24">
                  <c:v>11834317</c:v>
                </c:pt>
                <c:pt idx="25">
                  <c:v>11834533</c:v>
                </c:pt>
                <c:pt idx="26">
                  <c:v>11834779</c:v>
                </c:pt>
                <c:pt idx="27">
                  <c:v>11835020</c:v>
                </c:pt>
                <c:pt idx="28">
                  <c:v>11835275</c:v>
                </c:pt>
                <c:pt idx="29">
                  <c:v>11835528</c:v>
                </c:pt>
                <c:pt idx="30">
                  <c:v>11835766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E0-458E-BAA2-1E58FCB95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734096"/>
        <c:axId val="283736392"/>
      </c:lineChart>
      <c:dateAx>
        <c:axId val="283734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36392"/>
        <c:crosses val="autoZero"/>
        <c:auto val="1"/>
        <c:lblOffset val="100"/>
        <c:baseTimeUnit val="days"/>
      </c:dateAx>
      <c:valAx>
        <c:axId val="28373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3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volkswagenargoficial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28469</c:v>
                </c:pt>
                <c:pt idx="1">
                  <c:v>43708</c:v>
                </c:pt>
                <c:pt idx="2">
                  <c:v>38888</c:v>
                </c:pt>
                <c:pt idx="3">
                  <c:v>40858</c:v>
                </c:pt>
                <c:pt idx="4">
                  <c:v>25833</c:v>
                </c:pt>
                <c:pt idx="5">
                  <c:v>25888</c:v>
                </c:pt>
                <c:pt idx="6">
                  <c:v>27092</c:v>
                </c:pt>
                <c:pt idx="7">
                  <c:v>24899</c:v>
                </c:pt>
                <c:pt idx="8">
                  <c:v>25822</c:v>
                </c:pt>
                <c:pt idx="9">
                  <c:v>25415</c:v>
                </c:pt>
                <c:pt idx="10">
                  <c:v>25826</c:v>
                </c:pt>
                <c:pt idx="11">
                  <c:v>11896</c:v>
                </c:pt>
                <c:pt idx="12">
                  <c:v>284</c:v>
                </c:pt>
                <c:pt idx="13">
                  <c:v>314</c:v>
                </c:pt>
                <c:pt idx="14">
                  <c:v>246</c:v>
                </c:pt>
                <c:pt idx="15">
                  <c:v>307</c:v>
                </c:pt>
                <c:pt idx="16">
                  <c:v>296</c:v>
                </c:pt>
                <c:pt idx="17">
                  <c:v>299</c:v>
                </c:pt>
                <c:pt idx="18">
                  <c:v>259</c:v>
                </c:pt>
                <c:pt idx="19">
                  <c:v>228</c:v>
                </c:pt>
                <c:pt idx="20">
                  <c:v>215</c:v>
                </c:pt>
                <c:pt idx="21">
                  <c:v>271</c:v>
                </c:pt>
                <c:pt idx="22">
                  <c:v>223</c:v>
                </c:pt>
                <c:pt idx="23">
                  <c:v>222</c:v>
                </c:pt>
                <c:pt idx="24">
                  <c:v>267</c:v>
                </c:pt>
                <c:pt idx="25">
                  <c:v>197</c:v>
                </c:pt>
                <c:pt idx="26">
                  <c:v>207</c:v>
                </c:pt>
                <c:pt idx="27">
                  <c:v>252</c:v>
                </c:pt>
                <c:pt idx="28">
                  <c:v>255</c:v>
                </c:pt>
                <c:pt idx="29">
                  <c:v>277</c:v>
                </c:pt>
                <c:pt idx="30">
                  <c:v>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C8-4676-A722-59963FC334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736720"/>
        <c:axId val="283737376"/>
      </c:lineChart>
      <c:dateAx>
        <c:axId val="283736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37376"/>
        <c:crosses val="autoZero"/>
        <c:auto val="1"/>
        <c:lblOffset val="100"/>
        <c:baseTimeUnit val="days"/>
      </c:dateAx>
      <c:valAx>
        <c:axId val="28373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3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volkswagenargoficial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171.5</c:v>
                </c:pt>
                <c:pt idx="1">
                  <c:v>263.30119999999999</c:v>
                </c:pt>
                <c:pt idx="2">
                  <c:v>234.26509999999999</c:v>
                </c:pt>
                <c:pt idx="3">
                  <c:v>246.13249999999999</c:v>
                </c:pt>
                <c:pt idx="4">
                  <c:v>155.62049999999999</c:v>
                </c:pt>
                <c:pt idx="5">
                  <c:v>155.95179999999999</c:v>
                </c:pt>
                <c:pt idx="6">
                  <c:v>163.20480000000001</c:v>
                </c:pt>
                <c:pt idx="7">
                  <c:v>149.994</c:v>
                </c:pt>
                <c:pt idx="8">
                  <c:v>155.55420000000001</c:v>
                </c:pt>
                <c:pt idx="9">
                  <c:v>153.10239999999999</c:v>
                </c:pt>
                <c:pt idx="10">
                  <c:v>155.57830000000001</c:v>
                </c:pt>
                <c:pt idx="11">
                  <c:v>71.662700000000001</c:v>
                </c:pt>
                <c:pt idx="12">
                  <c:v>1.7108000000000001</c:v>
                </c:pt>
                <c:pt idx="13">
                  <c:v>1.8915999999999999</c:v>
                </c:pt>
                <c:pt idx="14">
                  <c:v>1.4819</c:v>
                </c:pt>
                <c:pt idx="15">
                  <c:v>1.8493999999999999</c:v>
                </c:pt>
                <c:pt idx="16">
                  <c:v>1.7830999999999999</c:v>
                </c:pt>
                <c:pt idx="17">
                  <c:v>1.8011999999999999</c:v>
                </c:pt>
                <c:pt idx="18">
                  <c:v>1.5602</c:v>
                </c:pt>
                <c:pt idx="19">
                  <c:v>1.3734999999999999</c:v>
                </c:pt>
                <c:pt idx="20">
                  <c:v>1.2951999999999999</c:v>
                </c:pt>
                <c:pt idx="21">
                  <c:v>1.6325000000000001</c:v>
                </c:pt>
                <c:pt idx="22">
                  <c:v>1.3433999999999999</c:v>
                </c:pt>
                <c:pt idx="23">
                  <c:v>1.3372999999999999</c:v>
                </c:pt>
                <c:pt idx="24">
                  <c:v>1.6084000000000001</c:v>
                </c:pt>
                <c:pt idx="25">
                  <c:v>1.1867000000000001</c:v>
                </c:pt>
                <c:pt idx="26">
                  <c:v>1.2470000000000001</c:v>
                </c:pt>
                <c:pt idx="27">
                  <c:v>1.5181</c:v>
                </c:pt>
                <c:pt idx="28">
                  <c:v>1.5361</c:v>
                </c:pt>
                <c:pt idx="29">
                  <c:v>1.6687000000000001</c:v>
                </c:pt>
                <c:pt idx="30">
                  <c:v>1.3674999999999999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99-4070-8666-6149B3532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416912"/>
        <c:axId val="284418224"/>
      </c:lineChart>
      <c:dateAx>
        <c:axId val="284416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18224"/>
        <c:crosses val="autoZero"/>
        <c:auto val="1"/>
        <c:lblOffset val="100"/>
        <c:baseTimeUnit val="days"/>
      </c:dateAx>
      <c:valAx>
        <c:axId val="28441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1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volkswagenargoficial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1.8118130208962E-2</c:v>
                </c:pt>
                <c:pt idx="1">
                  <c:v>3.0167732593218002E-2</c:v>
                </c:pt>
                <c:pt idx="2">
                  <c:v>1.2059089538740001E-2</c:v>
                </c:pt>
                <c:pt idx="3">
                  <c:v>3.6153289949384999E-2</c:v>
                </c:pt>
                <c:pt idx="4">
                  <c:v>3.6140224069389E-2</c:v>
                </c:pt>
                <c:pt idx="5">
                  <c:v>1.806684733514E-2</c:v>
                </c:pt>
                <c:pt idx="6">
                  <c:v>0</c:v>
                </c:pt>
                <c:pt idx="7">
                  <c:v>2.407028523288E-2</c:v>
                </c:pt>
                <c:pt idx="8">
                  <c:v>1.8042942202442E-2</c:v>
                </c:pt>
                <c:pt idx="9">
                  <c:v>3.0057108506162E-2</c:v>
                </c:pt>
                <c:pt idx="10">
                  <c:v>3.6057692307691999E-2</c:v>
                </c:pt>
                <c:pt idx="11">
                  <c:v>0</c:v>
                </c:pt>
                <c:pt idx="12">
                  <c:v>1.8024513338140001E-2</c:v>
                </c:pt>
                <c:pt idx="13">
                  <c:v>0</c:v>
                </c:pt>
                <c:pt idx="14">
                  <c:v>6.0085321156042003E-3</c:v>
                </c:pt>
                <c:pt idx="15">
                  <c:v>6.0088931618796004E-3</c:v>
                </c:pt>
                <c:pt idx="16">
                  <c:v>6.0092542515474004E-3</c:v>
                </c:pt>
                <c:pt idx="17">
                  <c:v>1.2018508503095E-2</c:v>
                </c:pt>
                <c:pt idx="18">
                  <c:v>-6.0088931618796004E-3</c:v>
                </c:pt>
                <c:pt idx="19">
                  <c:v>1.2017064231208E-2</c:v>
                </c:pt>
                <c:pt idx="20">
                  <c:v>6.0085321156042003E-3</c:v>
                </c:pt>
                <c:pt idx="21">
                  <c:v>6.0081711127133001E-3</c:v>
                </c:pt>
                <c:pt idx="22">
                  <c:v>-6.0088931618796004E-3</c:v>
                </c:pt>
                <c:pt idx="23">
                  <c:v>0</c:v>
                </c:pt>
                <c:pt idx="24">
                  <c:v>-6.0092542515474004E-3</c:v>
                </c:pt>
                <c:pt idx="25">
                  <c:v>6.0099765610914001E-3</c:v>
                </c:pt>
                <c:pt idx="26">
                  <c:v>6.0106990442989E-3</c:v>
                </c:pt>
                <c:pt idx="27">
                  <c:v>0</c:v>
                </c:pt>
                <c:pt idx="28">
                  <c:v>1.803101334295E-2</c:v>
                </c:pt>
                <c:pt idx="29">
                  <c:v>0</c:v>
                </c:pt>
                <c:pt idx="30">
                  <c:v>6.0110603510459002E-3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26-41A3-A268-2B2829835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421504"/>
        <c:axId val="284421832"/>
      </c:lineChart>
      <c:dateAx>
        <c:axId val="284421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21832"/>
        <c:crosses val="autoZero"/>
        <c:auto val="1"/>
        <c:lblOffset val="100"/>
        <c:baseTimeUnit val="days"/>
      </c:dateAx>
      <c:valAx>
        <c:axId val="28442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2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volkswagenargoficial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1.8100000000000002E-2</c:v>
                </c:pt>
                <c:pt idx="1">
                  <c:v>3.0099999999999998E-2</c:v>
                </c:pt>
                <c:pt idx="2">
                  <c:v>1.2E-2</c:v>
                </c:pt>
                <c:pt idx="3">
                  <c:v>3.61E-2</c:v>
                </c:pt>
                <c:pt idx="4">
                  <c:v>3.61E-2</c:v>
                </c:pt>
                <c:pt idx="5">
                  <c:v>1.8100000000000002E-2</c:v>
                </c:pt>
                <c:pt idx="6">
                  <c:v>0</c:v>
                </c:pt>
                <c:pt idx="7">
                  <c:v>2.41E-2</c:v>
                </c:pt>
                <c:pt idx="8">
                  <c:v>1.8100000000000002E-2</c:v>
                </c:pt>
                <c:pt idx="9">
                  <c:v>3.0099999999999998E-2</c:v>
                </c:pt>
                <c:pt idx="10">
                  <c:v>3.61E-2</c:v>
                </c:pt>
                <c:pt idx="11">
                  <c:v>0</c:v>
                </c:pt>
                <c:pt idx="12">
                  <c:v>1.8100000000000002E-2</c:v>
                </c:pt>
                <c:pt idx="13">
                  <c:v>0</c:v>
                </c:pt>
                <c:pt idx="14">
                  <c:v>6.0000000000000001E-3</c:v>
                </c:pt>
                <c:pt idx="15">
                  <c:v>6.0000000000000001E-3</c:v>
                </c:pt>
                <c:pt idx="16">
                  <c:v>6.0000000000000001E-3</c:v>
                </c:pt>
                <c:pt idx="17">
                  <c:v>1.2E-2</c:v>
                </c:pt>
                <c:pt idx="18">
                  <c:v>-6.0000000000000001E-3</c:v>
                </c:pt>
                <c:pt idx="19">
                  <c:v>1.2E-2</c:v>
                </c:pt>
                <c:pt idx="20">
                  <c:v>6.0000000000000001E-3</c:v>
                </c:pt>
                <c:pt idx="21">
                  <c:v>6.0000000000000001E-3</c:v>
                </c:pt>
                <c:pt idx="22">
                  <c:v>-6.0000000000000001E-3</c:v>
                </c:pt>
                <c:pt idx="23">
                  <c:v>0</c:v>
                </c:pt>
                <c:pt idx="24">
                  <c:v>-6.0000000000000001E-3</c:v>
                </c:pt>
                <c:pt idx="25">
                  <c:v>6.0000000000000001E-3</c:v>
                </c:pt>
                <c:pt idx="26">
                  <c:v>6.0000000000000001E-3</c:v>
                </c:pt>
                <c:pt idx="27">
                  <c:v>0</c:v>
                </c:pt>
                <c:pt idx="28">
                  <c:v>1.8100000000000002E-2</c:v>
                </c:pt>
                <c:pt idx="29">
                  <c:v>0</c:v>
                </c:pt>
                <c:pt idx="30">
                  <c:v>6.0000000000000001E-3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2D-4615-BC11-278F2C557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414288"/>
        <c:axId val="284414616"/>
      </c:lineChart>
      <c:dateAx>
        <c:axId val="284414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14616"/>
        <c:crosses val="autoZero"/>
        <c:auto val="1"/>
        <c:lblOffset val="100"/>
        <c:baseTimeUnit val="days"/>
      </c:dateAx>
      <c:valAx>
        <c:axId val="28441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1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0857A-FC93-4D09-A29F-0253DFF3FD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CFCF52-C387-434C-B5FA-251B630AC8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126921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9D670-DC44-49A7-A9A6-0489F8A2C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0BAA3A-BE41-44FA-8656-CC17AD58AF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7180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83045-BDD1-4037-B990-B7F15BF261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40C1A-F9FB-4865-BEE0-30AC18C8B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698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889B9-99DE-4080-891D-0F74B60BB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9D4A86-70D9-41A8-B9DA-691C166463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0180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0BFF9-DAD1-4EBB-8DFB-570DC81BEA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E0FE2-8355-4B50-A0B5-7A0750500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399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1FD40-5883-49D4-BEF3-97D25B57E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FF9B1E-AA99-47A0-B82C-3EEE4F7714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4898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241331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1323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1612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3867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1640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2614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5165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100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045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9046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890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0431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053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volkswagenargoficial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3.0412%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452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86868-86BF-482C-9A3D-A540CC03E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612581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72B65-83A9-465D-B0B8-A9DB3B991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54ABFD-C35A-4586-BCB0-D57191C219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0239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223D4-306D-4FD6-99FC-1525FBDAF0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B1C18-2DE9-40E3-9BEA-18F50F8E2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081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81200-003B-46C7-B798-6B6404BF9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DE1E41-8183-452E-A4F5-868E7858B8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0821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7D8BD-4E46-4AA0-8E2F-322E55A3F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D70FF-CE59-4E29-ACF3-7544EC41A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664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B9334-C5FF-450C-B957-8A4599E1E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BBDB8A-27DC-40DE-8BEC-D9120FC9A3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9984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9E119-BE48-46F2-B2BA-CEAE7EE45B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A7369-D71A-489C-BE6A-E876EB81B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400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B8B76-BF25-449E-9958-92BE447EB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A0A07D-8212-4ED9-8E95-6FA82883C3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7965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7397C-FEA5-4CC7-8D50-E37296076F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9090E-3C89-4400-8326-0D8E0B482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103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4CF22-1F52-4927-ABA2-60A8C1F73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C2F846-C467-49A6-A47C-5BE281FE5B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3478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87173-58CA-4208-B74A-4B8DB9B2BD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E7145-53BA-4D48-A4CF-5BF6211D8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698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2065D-84D5-4975-987E-A5B9FEB5E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AE09AD-58BD-4343-867E-49EA306031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7598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1FB9D-AB65-4EA4-9860-82E3DDDB5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016D0-B4CC-4E74-9CEE-0B2E3FA72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538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599B5-AE61-4556-804E-38DF1653B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C2CB3B-E2A9-41B0-8498-D66B1AAE82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5001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0C00D-234A-4197-A03B-CC364E0A9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C6489-9AEF-450C-BF76-32B3DD30E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4559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130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 Views Total</vt:lpstr>
      <vt:lpstr>Youtube Video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2018-01-07T22:05:45Z</dcterms:created>
  <dcterms:modified xsi:type="dcterms:W3CDTF">2018-01-07T22:06:10Z</dcterms:modified>
</cp:coreProperties>
</file>