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19625</c:v>
                </c:pt>
                <c:pt idx="1">
                  <c:v>19611</c:v>
                </c:pt>
                <c:pt idx="2">
                  <c:v>19603</c:v>
                </c:pt>
                <c:pt idx="3">
                  <c:v>19603</c:v>
                </c:pt>
                <c:pt idx="4">
                  <c:v>19604</c:v>
                </c:pt>
                <c:pt idx="5">
                  <c:v>19598</c:v>
                </c:pt>
                <c:pt idx="6">
                  <c:v>19602</c:v>
                </c:pt>
                <c:pt idx="7">
                  <c:v>19599</c:v>
                </c:pt>
                <c:pt idx="8">
                  <c:v>19595</c:v>
                </c:pt>
                <c:pt idx="9">
                  <c:v>19600</c:v>
                </c:pt>
                <c:pt idx="10">
                  <c:v>19603</c:v>
                </c:pt>
                <c:pt idx="11">
                  <c:v>19608</c:v>
                </c:pt>
                <c:pt idx="12">
                  <c:v>19608</c:v>
                </c:pt>
                <c:pt idx="13">
                  <c:v>19606</c:v>
                </c:pt>
                <c:pt idx="14">
                  <c:v>19597</c:v>
                </c:pt>
                <c:pt idx="15">
                  <c:v>19599</c:v>
                </c:pt>
                <c:pt idx="16">
                  <c:v>19602</c:v>
                </c:pt>
                <c:pt idx="17">
                  <c:v>19601</c:v>
                </c:pt>
                <c:pt idx="18">
                  <c:v>19607</c:v>
                </c:pt>
                <c:pt idx="19">
                  <c:v>19608</c:v>
                </c:pt>
                <c:pt idx="20">
                  <c:v>19616</c:v>
                </c:pt>
                <c:pt idx="21">
                  <c:v>19619</c:v>
                </c:pt>
                <c:pt idx="22">
                  <c:v>19624</c:v>
                </c:pt>
                <c:pt idx="23">
                  <c:v>19628</c:v>
                </c:pt>
                <c:pt idx="24">
                  <c:v>19630</c:v>
                </c:pt>
                <c:pt idx="25">
                  <c:v>19635</c:v>
                </c:pt>
                <c:pt idx="26">
                  <c:v>19633</c:v>
                </c:pt>
                <c:pt idx="27">
                  <c:v>19645</c:v>
                </c:pt>
                <c:pt idx="28">
                  <c:v>19654</c:v>
                </c:pt>
                <c:pt idx="29">
                  <c:v>19658</c:v>
                </c:pt>
                <c:pt idx="30">
                  <c:v>19659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B7-4571-AA85-9316B47B8A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4136"/>
        <c:axId val="280031080"/>
      </c:lineChart>
      <c:dateAx>
        <c:axId val="20474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1080"/>
        <c:crosses val="autoZero"/>
        <c:auto val="1"/>
        <c:lblOffset val="100"/>
        <c:baseTimeUnit val="days"/>
      </c:dateAx>
      <c:valAx>
        <c:axId val="28003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74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FE-441B-B7B6-5E1AB88B6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0034360"/>
        <c:axId val="280033704"/>
      </c:radarChart>
      <c:catAx>
        <c:axId val="28003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3704"/>
        <c:crosses val="autoZero"/>
        <c:auto val="1"/>
        <c:lblAlgn val="ctr"/>
        <c:lblOffset val="100"/>
        <c:noMultiLvlLbl val="0"/>
      </c:catAx>
      <c:valAx>
        <c:axId val="28003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-2</c:v>
                </c:pt>
                <c:pt idx="3">
                  <c:v>6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B3-45E4-AC5D-00D25EEC3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11072"/>
        <c:axId val="281216648"/>
      </c:barChart>
      <c:catAx>
        <c:axId val="2812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6648"/>
        <c:crosses val="autoZero"/>
        <c:auto val="1"/>
        <c:lblAlgn val="ctr"/>
        <c:lblOffset val="100"/>
        <c:noMultiLvlLbl val="0"/>
      </c:catAx>
      <c:valAx>
        <c:axId val="2812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86</c:v>
                </c:pt>
                <c:pt idx="1">
                  <c:v>86</c:v>
                </c:pt>
                <c:pt idx="2">
                  <c:v>86</c:v>
                </c:pt>
                <c:pt idx="3">
                  <c:v>87</c:v>
                </c:pt>
                <c:pt idx="4">
                  <c:v>87</c:v>
                </c:pt>
                <c:pt idx="5">
                  <c:v>87</c:v>
                </c:pt>
                <c:pt idx="6">
                  <c:v>87</c:v>
                </c:pt>
                <c:pt idx="7">
                  <c:v>87</c:v>
                </c:pt>
                <c:pt idx="8">
                  <c:v>87</c:v>
                </c:pt>
                <c:pt idx="9">
                  <c:v>87</c:v>
                </c:pt>
                <c:pt idx="10">
                  <c:v>87</c:v>
                </c:pt>
                <c:pt idx="11">
                  <c:v>87</c:v>
                </c:pt>
                <c:pt idx="12">
                  <c:v>87</c:v>
                </c:pt>
                <c:pt idx="13">
                  <c:v>87</c:v>
                </c:pt>
                <c:pt idx="14">
                  <c:v>87</c:v>
                </c:pt>
                <c:pt idx="15">
                  <c:v>87</c:v>
                </c:pt>
                <c:pt idx="16">
                  <c:v>87</c:v>
                </c:pt>
                <c:pt idx="17">
                  <c:v>87</c:v>
                </c:pt>
                <c:pt idx="18">
                  <c:v>87</c:v>
                </c:pt>
                <c:pt idx="19">
                  <c:v>87</c:v>
                </c:pt>
                <c:pt idx="20">
                  <c:v>87</c:v>
                </c:pt>
                <c:pt idx="21">
                  <c:v>87</c:v>
                </c:pt>
                <c:pt idx="22">
                  <c:v>87</c:v>
                </c:pt>
                <c:pt idx="23">
                  <c:v>87</c:v>
                </c:pt>
                <c:pt idx="24">
                  <c:v>87</c:v>
                </c:pt>
                <c:pt idx="25">
                  <c:v>87</c:v>
                </c:pt>
                <c:pt idx="26">
                  <c:v>87</c:v>
                </c:pt>
                <c:pt idx="27">
                  <c:v>87</c:v>
                </c:pt>
                <c:pt idx="28">
                  <c:v>87</c:v>
                </c:pt>
                <c:pt idx="29">
                  <c:v>87</c:v>
                </c:pt>
                <c:pt idx="3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15-4A85-A174-1D566E576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25176"/>
        <c:axId val="281223864"/>
      </c:lineChart>
      <c:dateAx>
        <c:axId val="281225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23864"/>
        <c:crosses val="autoZero"/>
        <c:auto val="1"/>
        <c:lblOffset val="100"/>
        <c:baseTimeUnit val="days"/>
      </c:dateAx>
      <c:valAx>
        <c:axId val="28122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2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17462902</c:v>
                </c:pt>
                <c:pt idx="1">
                  <c:v>17463308</c:v>
                </c:pt>
                <c:pt idx="2">
                  <c:v>17463843</c:v>
                </c:pt>
                <c:pt idx="3">
                  <c:v>17464560</c:v>
                </c:pt>
                <c:pt idx="4">
                  <c:v>17489125</c:v>
                </c:pt>
                <c:pt idx="5">
                  <c:v>17514192</c:v>
                </c:pt>
                <c:pt idx="6">
                  <c:v>17531786</c:v>
                </c:pt>
                <c:pt idx="7">
                  <c:v>17549938</c:v>
                </c:pt>
                <c:pt idx="8">
                  <c:v>17572411</c:v>
                </c:pt>
                <c:pt idx="9">
                  <c:v>17594010</c:v>
                </c:pt>
                <c:pt idx="10">
                  <c:v>17614154</c:v>
                </c:pt>
                <c:pt idx="11">
                  <c:v>17636340</c:v>
                </c:pt>
                <c:pt idx="12">
                  <c:v>17659204</c:v>
                </c:pt>
                <c:pt idx="13">
                  <c:v>17681716</c:v>
                </c:pt>
                <c:pt idx="14">
                  <c:v>17707200</c:v>
                </c:pt>
                <c:pt idx="15">
                  <c:v>17728072</c:v>
                </c:pt>
                <c:pt idx="16">
                  <c:v>17750291</c:v>
                </c:pt>
                <c:pt idx="17">
                  <c:v>17758365</c:v>
                </c:pt>
                <c:pt idx="18">
                  <c:v>17792609</c:v>
                </c:pt>
                <c:pt idx="19">
                  <c:v>17816502</c:v>
                </c:pt>
                <c:pt idx="20">
                  <c:v>17839900</c:v>
                </c:pt>
                <c:pt idx="21">
                  <c:v>17860404</c:v>
                </c:pt>
                <c:pt idx="22">
                  <c:v>17880397</c:v>
                </c:pt>
                <c:pt idx="23">
                  <c:v>17901813</c:v>
                </c:pt>
                <c:pt idx="24">
                  <c:v>17928092</c:v>
                </c:pt>
                <c:pt idx="25">
                  <c:v>17946725</c:v>
                </c:pt>
                <c:pt idx="26">
                  <c:v>17972392</c:v>
                </c:pt>
                <c:pt idx="27">
                  <c:v>17994013</c:v>
                </c:pt>
                <c:pt idx="28">
                  <c:v>18017997</c:v>
                </c:pt>
                <c:pt idx="29">
                  <c:v>18040503</c:v>
                </c:pt>
                <c:pt idx="30">
                  <c:v>18065873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E4-49E2-861E-FA8DA764A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55576"/>
        <c:axId val="283951640"/>
      </c:lineChart>
      <c:dateAx>
        <c:axId val="28395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1640"/>
        <c:crosses val="autoZero"/>
        <c:auto val="1"/>
        <c:lblOffset val="100"/>
        <c:baseTimeUnit val="days"/>
      </c:dateAx>
      <c:valAx>
        <c:axId val="28395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575</c:v>
                </c:pt>
                <c:pt idx="1">
                  <c:v>543</c:v>
                </c:pt>
                <c:pt idx="2">
                  <c:v>434</c:v>
                </c:pt>
                <c:pt idx="3">
                  <c:v>731</c:v>
                </c:pt>
                <c:pt idx="4">
                  <c:v>22277</c:v>
                </c:pt>
                <c:pt idx="5">
                  <c:v>20317</c:v>
                </c:pt>
                <c:pt idx="6">
                  <c:v>19189</c:v>
                </c:pt>
                <c:pt idx="7">
                  <c:v>20673</c:v>
                </c:pt>
                <c:pt idx="8">
                  <c:v>21973</c:v>
                </c:pt>
                <c:pt idx="9">
                  <c:v>21772</c:v>
                </c:pt>
                <c:pt idx="10">
                  <c:v>21214</c:v>
                </c:pt>
                <c:pt idx="11">
                  <c:v>21963</c:v>
                </c:pt>
                <c:pt idx="12">
                  <c:v>21436</c:v>
                </c:pt>
                <c:pt idx="13">
                  <c:v>25285</c:v>
                </c:pt>
                <c:pt idx="14">
                  <c:v>23900</c:v>
                </c:pt>
                <c:pt idx="15">
                  <c:v>22362</c:v>
                </c:pt>
                <c:pt idx="16">
                  <c:v>21010</c:v>
                </c:pt>
                <c:pt idx="17">
                  <c:v>20328</c:v>
                </c:pt>
                <c:pt idx="18">
                  <c:v>22791</c:v>
                </c:pt>
                <c:pt idx="19">
                  <c:v>23213</c:v>
                </c:pt>
                <c:pt idx="20">
                  <c:v>23063</c:v>
                </c:pt>
                <c:pt idx="21">
                  <c:v>21416</c:v>
                </c:pt>
                <c:pt idx="22">
                  <c:v>19925</c:v>
                </c:pt>
                <c:pt idx="23">
                  <c:v>21168</c:v>
                </c:pt>
                <c:pt idx="24">
                  <c:v>22622</c:v>
                </c:pt>
                <c:pt idx="25">
                  <c:v>21952</c:v>
                </c:pt>
                <c:pt idx="26">
                  <c:v>23026</c:v>
                </c:pt>
                <c:pt idx="27">
                  <c:v>23384</c:v>
                </c:pt>
                <c:pt idx="28">
                  <c:v>22454</c:v>
                </c:pt>
                <c:pt idx="29">
                  <c:v>24021</c:v>
                </c:pt>
                <c:pt idx="30">
                  <c:v>25500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F4-423F-9F77-511615E73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50984"/>
        <c:axId val="283948032"/>
      </c:lineChart>
      <c:dateAx>
        <c:axId val="28395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48032"/>
        <c:crosses val="autoZero"/>
        <c:auto val="1"/>
        <c:lblOffset val="100"/>
        <c:baseTimeUnit val="days"/>
      </c:dateAx>
      <c:valAx>
        <c:axId val="283948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6.3888999999999996</c:v>
                </c:pt>
                <c:pt idx="1">
                  <c:v>6.0332999999999997</c:v>
                </c:pt>
                <c:pt idx="2">
                  <c:v>4.7691999999999997</c:v>
                </c:pt>
                <c:pt idx="3">
                  <c:v>8.0329999999999995</c:v>
                </c:pt>
                <c:pt idx="4">
                  <c:v>244.8022</c:v>
                </c:pt>
                <c:pt idx="5">
                  <c:v>220.83699999999999</c:v>
                </c:pt>
                <c:pt idx="6">
                  <c:v>208.5761</c:v>
                </c:pt>
                <c:pt idx="7">
                  <c:v>224.70650000000001</c:v>
                </c:pt>
                <c:pt idx="8">
                  <c:v>238.83699999999999</c:v>
                </c:pt>
                <c:pt idx="9">
                  <c:v>236.65219999999999</c:v>
                </c:pt>
                <c:pt idx="10">
                  <c:v>230.58699999999999</c:v>
                </c:pt>
                <c:pt idx="11">
                  <c:v>238.72829999999999</c:v>
                </c:pt>
                <c:pt idx="12">
                  <c:v>233</c:v>
                </c:pt>
                <c:pt idx="13">
                  <c:v>274.83699999999999</c:v>
                </c:pt>
                <c:pt idx="14">
                  <c:v>259.7826</c:v>
                </c:pt>
                <c:pt idx="15">
                  <c:v>243.0652</c:v>
                </c:pt>
                <c:pt idx="16">
                  <c:v>228.36959999999999</c:v>
                </c:pt>
                <c:pt idx="17">
                  <c:v>220.95650000000001</c:v>
                </c:pt>
                <c:pt idx="18">
                  <c:v>247.72829999999999</c:v>
                </c:pt>
                <c:pt idx="19">
                  <c:v>252.3152</c:v>
                </c:pt>
                <c:pt idx="20">
                  <c:v>250.6848</c:v>
                </c:pt>
                <c:pt idx="21">
                  <c:v>232.7826</c:v>
                </c:pt>
                <c:pt idx="22">
                  <c:v>216.5761</c:v>
                </c:pt>
                <c:pt idx="23">
                  <c:v>230.08699999999999</c:v>
                </c:pt>
                <c:pt idx="24">
                  <c:v>245.8913</c:v>
                </c:pt>
                <c:pt idx="25">
                  <c:v>238.6087</c:v>
                </c:pt>
                <c:pt idx="26">
                  <c:v>250.2826</c:v>
                </c:pt>
                <c:pt idx="27">
                  <c:v>254.1739</c:v>
                </c:pt>
                <c:pt idx="28">
                  <c:v>244.0652</c:v>
                </c:pt>
                <c:pt idx="29">
                  <c:v>261.09780000000001</c:v>
                </c:pt>
                <c:pt idx="30">
                  <c:v>277.1739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63-4E95-8E97-F46CF15BC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50656"/>
        <c:axId val="283955248"/>
      </c:lineChart>
      <c:dateAx>
        <c:axId val="28395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5248"/>
        <c:crosses val="autoZero"/>
        <c:auto val="1"/>
        <c:lblOffset val="100"/>
        <c:baseTimeUnit val="days"/>
      </c:dateAx>
      <c:valAx>
        <c:axId val="28395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2.5486797838720002E-2</c:v>
                </c:pt>
                <c:pt idx="2">
                  <c:v>-5.1002193094303004E-3</c:v>
                </c:pt>
                <c:pt idx="3">
                  <c:v>5.1012600112228003E-3</c:v>
                </c:pt>
                <c:pt idx="4">
                  <c:v>0</c:v>
                </c:pt>
                <c:pt idx="5">
                  <c:v>5.1017805214019999E-3</c:v>
                </c:pt>
                <c:pt idx="6">
                  <c:v>2.0408163265305999E-2</c:v>
                </c:pt>
                <c:pt idx="7">
                  <c:v>2.0408163265305999E-2</c:v>
                </c:pt>
                <c:pt idx="8">
                  <c:v>0</c:v>
                </c:pt>
                <c:pt idx="9">
                  <c:v>5.1028218604889002E-3</c:v>
                </c:pt>
                <c:pt idx="10">
                  <c:v>2.5508902607010001E-2</c:v>
                </c:pt>
                <c:pt idx="11">
                  <c:v>5.1007396072431004E-3</c:v>
                </c:pt>
                <c:pt idx="12">
                  <c:v>-1.0199918400652999E-2</c:v>
                </c:pt>
                <c:pt idx="13">
                  <c:v>-5.1002193094303004E-3</c:v>
                </c:pt>
                <c:pt idx="14">
                  <c:v>-5.1017805214019999E-3</c:v>
                </c:pt>
                <c:pt idx="15">
                  <c:v>4.0820491886926998E-2</c:v>
                </c:pt>
                <c:pt idx="16">
                  <c:v>5.1020408163265002E-2</c:v>
                </c:pt>
                <c:pt idx="17">
                  <c:v>1.0203561042804E-2</c:v>
                </c:pt>
                <c:pt idx="18">
                  <c:v>3.5706998571720001E-2</c:v>
                </c:pt>
                <c:pt idx="19">
                  <c:v>0</c:v>
                </c:pt>
                <c:pt idx="20">
                  <c:v>2.5494595145829E-2</c:v>
                </c:pt>
                <c:pt idx="21">
                  <c:v>3.0585716470408E-2</c:v>
                </c:pt>
                <c:pt idx="22">
                  <c:v>2.0386320778756999E-2</c:v>
                </c:pt>
                <c:pt idx="23">
                  <c:v>2.0381127076326999E-2</c:v>
                </c:pt>
                <c:pt idx="24">
                  <c:v>1.0189006062459E-2</c:v>
                </c:pt>
                <c:pt idx="25">
                  <c:v>3.0562347188263998E-2</c:v>
                </c:pt>
                <c:pt idx="26">
                  <c:v>4.5838850972801999E-2</c:v>
                </c:pt>
                <c:pt idx="27">
                  <c:v>5.6010998523345998E-2</c:v>
                </c:pt>
                <c:pt idx="28">
                  <c:v>3.5625222657642001E-2</c:v>
                </c:pt>
                <c:pt idx="29">
                  <c:v>4.5787545787546E-2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FA-4463-A90D-753FC198D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58200"/>
        <c:axId val="283960168"/>
      </c:lineChart>
      <c:dateAx>
        <c:axId val="283958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60168"/>
        <c:crosses val="autoZero"/>
        <c:auto val="1"/>
        <c:lblOffset val="100"/>
        <c:baseTimeUnit val="days"/>
      </c:dateAx>
      <c:valAx>
        <c:axId val="28396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5.5599999999999997E-2</c:v>
                </c:pt>
                <c:pt idx="2">
                  <c:v>-1.0999999999999999E-2</c:v>
                </c:pt>
                <c:pt idx="3">
                  <c:v>1.0999999999999999E-2</c:v>
                </c:pt>
                <c:pt idx="4">
                  <c:v>0</c:v>
                </c:pt>
                <c:pt idx="5">
                  <c:v>1.09E-2</c:v>
                </c:pt>
                <c:pt idx="6">
                  <c:v>4.3499999999999997E-2</c:v>
                </c:pt>
                <c:pt idx="7">
                  <c:v>4.3499999999999997E-2</c:v>
                </c:pt>
                <c:pt idx="8">
                  <c:v>0</c:v>
                </c:pt>
                <c:pt idx="9">
                  <c:v>1.09E-2</c:v>
                </c:pt>
                <c:pt idx="10">
                  <c:v>5.4300000000000001E-2</c:v>
                </c:pt>
                <c:pt idx="11">
                  <c:v>1.09E-2</c:v>
                </c:pt>
                <c:pt idx="12">
                  <c:v>-2.1700000000000001E-2</c:v>
                </c:pt>
                <c:pt idx="13">
                  <c:v>-1.09E-2</c:v>
                </c:pt>
                <c:pt idx="14">
                  <c:v>-1.09E-2</c:v>
                </c:pt>
                <c:pt idx="15">
                  <c:v>8.6999999999999994E-2</c:v>
                </c:pt>
                <c:pt idx="16">
                  <c:v>0.1087</c:v>
                </c:pt>
                <c:pt idx="17">
                  <c:v>2.1700000000000001E-2</c:v>
                </c:pt>
                <c:pt idx="18">
                  <c:v>7.6100000000000001E-2</c:v>
                </c:pt>
                <c:pt idx="19">
                  <c:v>0</c:v>
                </c:pt>
                <c:pt idx="20">
                  <c:v>5.4300000000000001E-2</c:v>
                </c:pt>
                <c:pt idx="21">
                  <c:v>6.5199999999999994E-2</c:v>
                </c:pt>
                <c:pt idx="22">
                  <c:v>4.3499999999999997E-2</c:v>
                </c:pt>
                <c:pt idx="23">
                  <c:v>4.3499999999999997E-2</c:v>
                </c:pt>
                <c:pt idx="24">
                  <c:v>2.1700000000000001E-2</c:v>
                </c:pt>
                <c:pt idx="25">
                  <c:v>6.5199999999999994E-2</c:v>
                </c:pt>
                <c:pt idx="26">
                  <c:v>9.7799999999999998E-2</c:v>
                </c:pt>
                <c:pt idx="27">
                  <c:v>0.1196</c:v>
                </c:pt>
                <c:pt idx="28">
                  <c:v>7.6100000000000001E-2</c:v>
                </c:pt>
                <c:pt idx="29">
                  <c:v>9.7799999999999998E-2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C2-4D4A-8719-D2EE5792E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746104"/>
        <c:axId val="280032064"/>
      </c:lineChart>
      <c:dateAx>
        <c:axId val="20474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32064"/>
        <c:crosses val="autoZero"/>
        <c:auto val="1"/>
        <c:lblOffset val="100"/>
        <c:baseTimeUnit val="days"/>
      </c:dateAx>
      <c:valAx>
        <c:axId val="2800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74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32BA-74FB-4379-9D2C-7978AF1545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849B42-6CF5-4ABD-9B57-5281F0B6B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0329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47D8F-6517-416C-851A-991929C6A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896E3-BCF3-473E-8F1A-E19836B52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1427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1E3C9-589E-4C73-835E-46302125D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7342F-4D61-4184-8D84-08510E05B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4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3F73-E8B8-4BA5-A922-90192B28C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1C8D1-DC44-4A2F-8445-14C694A7A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755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FEE96-8995-4E8A-B0CA-31E115027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0A6C4-2E2B-40F2-99CC-F9CD0C06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96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1F4BC-0DCB-44DE-9EB0-C27D73B9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B1EE7-42F7-4597-A40C-3B30DA329E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27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0953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599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550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297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800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486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751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067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3790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221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025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10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6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30.5700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752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E214D-685A-4543-A9CE-3B7E40E38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5170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DBE42-5C1F-4700-8888-1F619B8A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DD6D8A-AAC5-4894-BDC9-C89243D09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789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0C454-5909-49AE-AB7B-4ECD9847A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42610-44F4-4702-93F8-FD4176F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498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21E34-32F4-479F-8566-F5220A9E4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095680-99CD-488F-B7A4-04A8F1A134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090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0BFC8-628C-4B7F-9DC2-61E3B0B2B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8A720-0CB6-4786-914E-467EB53A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045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2E772-C8FC-4C28-82FE-F9B00328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43D79E-A3CA-496F-AF9D-BB2B59F79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211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380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31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697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92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18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9511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53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78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Nissan Argentina - 2017-12-01 13:08:55</a:t>
                      </a:r>
                      <a:r>
                        <a:rPr lang="fi-FI" sz="1000"/>
                        <a:t>
NISSAN KICKS. ACTITUD 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2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Nissan Argentina - 2017-12-04 15:56:20</a:t>
                      </a:r>
                      <a:r>
                        <a:rPr lang="it-IT" sz="1000"/>
                        <a:t>
Nissan / La Dolfina Warm 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87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6597D-0199-4CD5-93EF-8254D4D20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25067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5B78-50FA-4AD3-B395-AC9B73C93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B7567-7E4B-450F-A6DF-86D41A9676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895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13EA7-BB94-4499-A84C-7F50A1B4E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91F29-D01B-4FC5-B19A-970BC1F83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44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F3A0-1529-42E2-87D2-663209D1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7DBD5-CBAC-4306-86C6-152C685C4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3509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35439-36B4-4290-963B-5D39BC0A0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EE80A0-E628-43F3-8986-68314E8A6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62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5F814-8066-4AA0-8B92-A1D52080C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19C61E-8036-4FD1-8BA2-8B048EA203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8795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94913-E708-41E6-A0D2-6BB1E1507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196B2-CFD7-4A3A-B480-E0B6DE763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32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8619B-6DF0-4882-BB5E-A03F95B0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C94D91-4269-45E3-BF8D-400DDAA6C0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28653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3888B-6A81-46DF-9A10-8BD2813E7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71DDD-F1F5-4B35-81AA-0C6828C5C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1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A80C-CFFD-40D3-8EDD-BA99D1E93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52364-E579-487B-9E79-A8854F500E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794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74ED3-C945-405F-AC20-641F43EE5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F1E64-B41F-4F81-90AC-0DC5D6354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04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171</Words>
  <Application>Microsoft Office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2018-01-02T10:56:10Z</dcterms:created>
  <dcterms:modified xsi:type="dcterms:W3CDTF">2018-01-02T10:56:31Z</dcterms:modified>
</cp:coreProperties>
</file>