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18-4BB5-A4D2-367B16362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351688"/>
        <c:axId val="292352016"/>
      </c:radarChart>
      <c:catAx>
        <c:axId val="29235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52016"/>
        <c:crosses val="autoZero"/>
        <c:auto val="1"/>
        <c:lblAlgn val="ctr"/>
        <c:lblOffset val="100"/>
        <c:noMultiLvlLbl val="0"/>
      </c:catAx>
      <c:valAx>
        <c:axId val="29235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5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10015</c:v>
                </c:pt>
                <c:pt idx="1">
                  <c:v>10017</c:v>
                </c:pt>
                <c:pt idx="2">
                  <c:v>10019</c:v>
                </c:pt>
                <c:pt idx="3">
                  <c:v>10018</c:v>
                </c:pt>
                <c:pt idx="4">
                  <c:v>10024</c:v>
                </c:pt>
                <c:pt idx="5">
                  <c:v>10026</c:v>
                </c:pt>
                <c:pt idx="6">
                  <c:v>10027</c:v>
                </c:pt>
                <c:pt idx="7">
                  <c:v>10030</c:v>
                </c:pt>
                <c:pt idx="8">
                  <c:v>10034</c:v>
                </c:pt>
                <c:pt idx="9">
                  <c:v>10036</c:v>
                </c:pt>
                <c:pt idx="10">
                  <c:v>10043</c:v>
                </c:pt>
                <c:pt idx="11">
                  <c:v>10044</c:v>
                </c:pt>
                <c:pt idx="12">
                  <c:v>10050</c:v>
                </c:pt>
                <c:pt idx="13">
                  <c:v>10053</c:v>
                </c:pt>
                <c:pt idx="14">
                  <c:v>10056</c:v>
                </c:pt>
                <c:pt idx="15">
                  <c:v>10044</c:v>
                </c:pt>
                <c:pt idx="16">
                  <c:v>10044</c:v>
                </c:pt>
                <c:pt idx="17">
                  <c:v>10053</c:v>
                </c:pt>
                <c:pt idx="18">
                  <c:v>10056</c:v>
                </c:pt>
                <c:pt idx="19">
                  <c:v>10070</c:v>
                </c:pt>
                <c:pt idx="20">
                  <c:v>10077</c:v>
                </c:pt>
                <c:pt idx="21">
                  <c:v>10081</c:v>
                </c:pt>
                <c:pt idx="22">
                  <c:v>10084</c:v>
                </c:pt>
                <c:pt idx="23">
                  <c:v>10087</c:v>
                </c:pt>
                <c:pt idx="24">
                  <c:v>10089</c:v>
                </c:pt>
                <c:pt idx="25">
                  <c:v>10092</c:v>
                </c:pt>
                <c:pt idx="26">
                  <c:v>10100</c:v>
                </c:pt>
                <c:pt idx="27">
                  <c:v>10106</c:v>
                </c:pt>
                <c:pt idx="28">
                  <c:v>10107</c:v>
                </c:pt>
                <c:pt idx="29">
                  <c:v>10111</c:v>
                </c:pt>
                <c:pt idx="30">
                  <c:v>10109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02-4328-91AB-5B51ADBD0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982624"/>
        <c:axId val="219985576"/>
      </c:lineChart>
      <c:dateAx>
        <c:axId val="219982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985576"/>
        <c:crosses val="autoZero"/>
        <c:auto val="1"/>
        <c:lblOffset val="100"/>
        <c:baseTimeUnit val="days"/>
      </c:dateAx>
      <c:valAx>
        <c:axId val="21998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98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-1</c:v>
                </c:pt>
                <c:pt idx="4">
                  <c:v>6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4</c:v>
                </c:pt>
                <c:pt idx="9">
                  <c:v>2</c:v>
                </c:pt>
                <c:pt idx="10">
                  <c:v>7</c:v>
                </c:pt>
                <c:pt idx="11">
                  <c:v>1</c:v>
                </c:pt>
                <c:pt idx="12">
                  <c:v>6</c:v>
                </c:pt>
                <c:pt idx="13">
                  <c:v>3</c:v>
                </c:pt>
                <c:pt idx="14">
                  <c:v>3</c:v>
                </c:pt>
                <c:pt idx="15">
                  <c:v>-12</c:v>
                </c:pt>
                <c:pt idx="16">
                  <c:v>0</c:v>
                </c:pt>
                <c:pt idx="17">
                  <c:v>9</c:v>
                </c:pt>
                <c:pt idx="18">
                  <c:v>3</c:v>
                </c:pt>
                <c:pt idx="19">
                  <c:v>14</c:v>
                </c:pt>
                <c:pt idx="20">
                  <c:v>7</c:v>
                </c:pt>
                <c:pt idx="21">
                  <c:v>4</c:v>
                </c:pt>
                <c:pt idx="22">
                  <c:v>3</c:v>
                </c:pt>
                <c:pt idx="23">
                  <c:v>3</c:v>
                </c:pt>
                <c:pt idx="24">
                  <c:v>2</c:v>
                </c:pt>
                <c:pt idx="25">
                  <c:v>3</c:v>
                </c:pt>
                <c:pt idx="26">
                  <c:v>8</c:v>
                </c:pt>
                <c:pt idx="27">
                  <c:v>6</c:v>
                </c:pt>
                <c:pt idx="28">
                  <c:v>1</c:v>
                </c:pt>
                <c:pt idx="29">
                  <c:v>4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DD-40E5-8CC9-974F9B0563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129528"/>
        <c:axId val="296130512"/>
      </c:lineChart>
      <c:dateAx>
        <c:axId val="296129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30512"/>
        <c:crosses val="autoZero"/>
        <c:auto val="1"/>
        <c:lblOffset val="100"/>
        <c:baseTimeUnit val="days"/>
      </c:dateAx>
      <c:valAx>
        <c:axId val="29613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2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8</c:v>
                </c:pt>
                <c:pt idx="3">
                  <c:v>4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62-4F71-8741-2B2362EAA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132152"/>
        <c:axId val="296134448"/>
      </c:barChart>
      <c:catAx>
        <c:axId val="29613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34448"/>
        <c:crosses val="autoZero"/>
        <c:auto val="1"/>
        <c:lblAlgn val="ctr"/>
        <c:lblOffset val="100"/>
        <c:noMultiLvlLbl val="0"/>
      </c:catAx>
      <c:valAx>
        <c:axId val="29613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3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96-4456-A2AF-1A137BF42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10256"/>
        <c:axId val="296005336"/>
      </c:lineChart>
      <c:dateAx>
        <c:axId val="296010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5336"/>
        <c:crosses val="autoZero"/>
        <c:auto val="1"/>
        <c:lblOffset val="100"/>
        <c:baseTimeUnit val="days"/>
      </c:dateAx>
      <c:valAx>
        <c:axId val="29600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1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A5-44C0-AF46-01CFE0F80A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A5-44C0-AF46-01CFE0F80A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009272"/>
        <c:axId val="296008944"/>
      </c:barChart>
      <c:catAx>
        <c:axId val="29600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8944"/>
        <c:crosses val="autoZero"/>
        <c:auto val="1"/>
        <c:lblAlgn val="ctr"/>
        <c:lblOffset val="100"/>
        <c:noMultiLvlLbl val="0"/>
      </c:catAx>
      <c:valAx>
        <c:axId val="29600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0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5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E6-4D68-9451-D42277C0CA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570744"/>
        <c:axId val="173577304"/>
      </c:barChart>
      <c:catAx>
        <c:axId val="173570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77304"/>
        <c:crosses val="autoZero"/>
        <c:auto val="1"/>
        <c:lblAlgn val="ctr"/>
        <c:lblOffset val="100"/>
        <c:noMultiLvlLbl val="0"/>
      </c:catAx>
      <c:valAx>
        <c:axId val="17357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7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4.9691910157026002E-2</c:v>
                </c:pt>
                <c:pt idx="1">
                  <c:v>0.64599483204134001</c:v>
                </c:pt>
                <c:pt idx="2">
                  <c:v>2.9815146094216E-2</c:v>
                </c:pt>
                <c:pt idx="3">
                  <c:v>3.4784337109919003E-2</c:v>
                </c:pt>
                <c:pt idx="4">
                  <c:v>0.16696481812760999</c:v>
                </c:pt>
                <c:pt idx="5">
                  <c:v>6.9568674219837007E-2</c:v>
                </c:pt>
                <c:pt idx="6">
                  <c:v>0.24845955078512999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05-4870-BC87-BFC605CA1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569104"/>
        <c:axId val="173577632"/>
      </c:barChart>
      <c:catAx>
        <c:axId val="17356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77632"/>
        <c:crosses val="autoZero"/>
        <c:auto val="1"/>
        <c:lblAlgn val="ctr"/>
        <c:lblOffset val="100"/>
        <c:noMultiLvlLbl val="0"/>
      </c:catAx>
      <c:valAx>
        <c:axId val="17357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6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5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5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3C-4E84-8445-5485FCA88F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578616"/>
        <c:axId val="173583536"/>
      </c:lineChart>
      <c:catAx>
        <c:axId val="17357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83536"/>
        <c:crosses val="autoZero"/>
        <c:auto val="1"/>
        <c:lblAlgn val="ctr"/>
        <c:lblOffset val="100"/>
        <c:noMultiLvlLbl val="0"/>
      </c:catAx>
      <c:valAx>
        <c:axId val="17358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7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2.3258125434846999</c:v>
                </c:pt>
                <c:pt idx="14">
                  <c:v>6.3611967001292E-2</c:v>
                </c:pt>
                <c:pt idx="15">
                  <c:v>0</c:v>
                </c:pt>
                <c:pt idx="16">
                  <c:v>0</c:v>
                </c:pt>
                <c:pt idx="17">
                  <c:v>0.15902991750323001</c:v>
                </c:pt>
                <c:pt idx="18">
                  <c:v>0.12722393400258</c:v>
                </c:pt>
                <c:pt idx="19">
                  <c:v>0.14412086273729999</c:v>
                </c:pt>
                <c:pt idx="20">
                  <c:v>8.9454328595566998E-2</c:v>
                </c:pt>
                <c:pt idx="21">
                  <c:v>0</c:v>
                </c:pt>
                <c:pt idx="22">
                  <c:v>1.9878739687904001E-2</c:v>
                </c:pt>
                <c:pt idx="23">
                  <c:v>0.11927243812742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61-43B6-BD13-DDE4953D6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581568"/>
        <c:axId val="173582224"/>
      </c:lineChart>
      <c:catAx>
        <c:axId val="17358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82224"/>
        <c:crosses val="autoZero"/>
        <c:auto val="1"/>
        <c:lblAlgn val="ctr"/>
        <c:lblOffset val="100"/>
        <c:noMultiLvlLbl val="0"/>
      </c:catAx>
      <c:valAx>
        <c:axId val="17358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8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</c:v>
                </c:pt>
                <c:pt idx="1">
                  <c:v>7</c:v>
                </c:pt>
                <c:pt idx="2">
                  <c:v>2</c:v>
                </c:pt>
                <c:pt idx="3">
                  <c:v>11</c:v>
                </c:pt>
                <c:pt idx="4">
                  <c:v>7</c:v>
                </c:pt>
                <c:pt idx="5">
                  <c:v>16</c:v>
                </c:pt>
                <c:pt idx="6">
                  <c:v>22</c:v>
                </c:pt>
                <c:pt idx="7">
                  <c:v>4</c:v>
                </c:pt>
                <c:pt idx="8">
                  <c:v>6</c:v>
                </c:pt>
                <c:pt idx="9">
                  <c:v>3</c:v>
                </c:pt>
                <c:pt idx="10">
                  <c:v>6</c:v>
                </c:pt>
                <c:pt idx="11">
                  <c:v>16</c:v>
                </c:pt>
                <c:pt idx="12">
                  <c:v>24</c:v>
                </c:pt>
                <c:pt idx="13">
                  <c:v>5</c:v>
                </c:pt>
                <c:pt idx="14">
                  <c:v>8</c:v>
                </c:pt>
                <c:pt idx="15">
                  <c:v>5</c:v>
                </c:pt>
                <c:pt idx="16">
                  <c:v>3</c:v>
                </c:pt>
                <c:pt idx="17">
                  <c:v>7</c:v>
                </c:pt>
                <c:pt idx="18">
                  <c:v>20</c:v>
                </c:pt>
                <c:pt idx="19">
                  <c:v>5</c:v>
                </c:pt>
                <c:pt idx="20">
                  <c:v>7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1</c:v>
                </c:pt>
                <c:pt idx="25">
                  <c:v>14</c:v>
                </c:pt>
                <c:pt idx="26">
                  <c:v>4</c:v>
                </c:pt>
                <c:pt idx="27">
                  <c:v>1</c:v>
                </c:pt>
                <c:pt idx="28">
                  <c:v>10</c:v>
                </c:pt>
                <c:pt idx="29">
                  <c:v>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A8-4005-88B3-5DE07DC8E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530656"/>
        <c:axId val="370537872"/>
      </c:lineChart>
      <c:dateAx>
        <c:axId val="370530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537872"/>
        <c:crosses val="autoZero"/>
        <c:auto val="1"/>
        <c:lblOffset val="100"/>
        <c:baseTimeUnit val="days"/>
      </c:dateAx>
      <c:valAx>
        <c:axId val="37053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53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7F-4EA0-86DB-5A551564C7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651112"/>
        <c:axId val="391648816"/>
      </c:barChart>
      <c:catAx>
        <c:axId val="391651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48816"/>
        <c:crosses val="autoZero"/>
        <c:auto val="1"/>
        <c:lblAlgn val="ctr"/>
        <c:lblOffset val="100"/>
        <c:noMultiLvlLbl val="0"/>
      </c:catAx>
      <c:valAx>
        <c:axId val="39164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5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9066C-DC47-48C1-99F4-4F20757D93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533DCD-349C-406F-94EC-24AC29A2FF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95104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33319-1F85-436A-B55E-66E630974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231617-BA17-486D-9E03-45E93036B4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22951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20314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0966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7731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8961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7743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403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949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00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4371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738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772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2228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916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294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04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@nissanoficial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38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BB537-075F-4D22-8301-472950322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16044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8444A-23B0-492E-BD7C-2C7CBCE64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863B5F-6374-4147-B678-5CB4D2B3ED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9434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9AFC2-AD12-47D2-B425-7187525C8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8A324-B57B-4A84-AA09-8F5A2BD63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28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1786B-56C2-4379-BEDA-2306AD76F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387995-F58D-40DF-8425-5E039C7ED1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516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F8B96-C933-4B6E-8A82-A2303456C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81945-BF09-40EE-B10B-5A14D4706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314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49048-3FFA-4FC5-9A4B-CE1C4200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C6E470-FC06-447C-B3C9-57E938153E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88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C6DEB-D856-463D-BB36-47128903B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486CF-B738-4F5A-87A9-0CA72004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101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86DA2-664F-4A31-9A28-6DAFE0FA4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44171A-8467-43C8-BB83-0B01EABEEB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8587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2E929-34B1-4A2F-BA20-C9AC60E674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AD4C9-8866-4C52-A90C-9935A80E2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6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6D0D0-E8D4-432D-A8FA-8A7344DE3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6FB8E7-55C8-4058-A227-D2D0CDBE7C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8021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813985-781D-4203-8B05-DB7E44230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C2D5A-9481-4D08-844F-7A00FEF56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980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A9EB1-2235-4B80-9087-2F9AECFE3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0AF00A-6822-4E96-ABE9-137E232FE1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1153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9F101-9387-4E3B-85E9-CD4BD0D458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3CAFD-EBE5-4EA0-983F-C889342D2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914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14D4A-5883-4837-8B3F-DDDA3C672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070D1B-4713-4902-A03A-ACE797484D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4225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34EDC-25AD-493A-A358-443EE1C8C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5FCD0-8A3D-42E2-B45F-A512636CA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255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3E337-25B7-4F6E-A044-E575C2D80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82BA39-DB60-4C25-8854-FB31B24709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27003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94C34-9382-4708-B7BA-D60A8E17C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5F222-D144-4508-BCFE-FC27E4FDB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696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D120D-2083-4409-B13A-0EB829B46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78BCE7-9FB4-4BF5-AC0E-20D26FFDCD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3482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80791-A4E9-43EC-8B41-F9D0A575E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95044-9FDC-47F8-BF03-60C093D47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635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C8562-EAC0-4FE8-BBF9-65246724F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F5CBF5-57AC-4956-8A3A-BB6DE27C1E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0149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B3C3E-035A-44C0-8000-C54CA820C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15755-748D-4D4F-A11A-D30E469A5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709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4C621-1C5E-47E0-92D1-2619897B4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18FED0-1126-424A-8E8B-45AA0944C4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569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45596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2795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5206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3528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1814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2800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7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- 2017-12-19 12:09:14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¡Felicitaciones @delfinamerino por estar nominada como mejor jugadora del año por la Federación Internacional de Hockey! 
Actitud dentro y  fuera de la cancha. 😉👏 https://t.co/JFOC2h1iQm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949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- 2017-12-29 17:33:31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Cubrir el rally más exigente del mundo requiere el equipo más confiable. @Cadena3Com  y Nissan Frontier se unen para traer la mejor información del Rally Dakar. Del 6 al 20 de enero transitaremos más de 9 mil kilómetros uniendo Perú, Bolivia y Argentina. #Dakar2018 https://t.co/8TKfLZH5PO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83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- 2017-12-12 14:01:13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@NissanLATAM: ¡Perú ya es territorio Nissan! 🇵🇪
A partir de 2018, Perú se integra a Nissan Motor Company. Da clic a la nota y conoce más…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85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- 2017-12-28 15:13:53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@QuiksilverArg: Setenti-zate muy bien porque llega el Quiksilver 70’s - 3era. Edición: 2018. El 6 de enero a surfear entre generaciones!…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15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- 2017-12-15 16:45:56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al manejo ágil y su radio de giro ajustado, el Nissan March es ideal para moverte por la ciudad.😎🙂 https://t.co/HPQgPFWUIg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35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- 2017-12-24 18:00:02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¡Les deseamos a todos una #NavidadConActitud! https://t.co/hu4jcuAjk7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0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A6C60-E49F-4EB3-9F9C-D58FA9D667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759074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A08F9-81B7-4B31-8539-537F368BE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11793E-62E1-492C-B38B-65460EDFDF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8507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0934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107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7697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9367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916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0051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44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- 2017-12-08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finde largo y en la nueva Nissan Kicks entra todo lo que necesitás llevar. #BuscandoActitud https://t.co/Iz1TFHg0Wm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12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- 2017-12-05 19:00:02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Ponete cómodo, para disfrutar del interior del Nissan Sentra. #EmocionReal https://t.co/XrsWjw6bWK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947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- 2017-12-30 13:30:00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este año se te pasó volando, que el próximo se te pase en un Nissan. ¡Feliz 2018! https://t.co/182rnlp5Up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81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- 2017-12-27 18:00:01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lo que necesitás para vivir un #VeranoConActitud, entra en tu Nissan Kicks. #BuscandoActitud https://t.co/PKl3nzAZFE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561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- 2017-12-11 17:52:49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🔥 ¡Viviremos encuentros llenos de emoción! 🔥
¿Qué equipos lograrán avanzar a la siguiente etapa de la @LigadeCampeones? #EstamosEnLaChampions https://t.co/jjcFgaYrR2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442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- 2017-12-26 17:39:36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¡Arranca el Nissan Summer ‘18! ¿Qué esperás para visitarnos?
Te esperamos en Cerezo y Boyero, Cariló, con nuestras novedades, test drives y actividades. #VeranoConActitud https://t.co/KzykkDMZ1q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322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49681-70C2-49E4-B983-52E7A60EC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691368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85712-1218-4A36-9AF2-AB0DDC41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DF03E0-C36E-4CA5-BA38-4A39CD2D43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0603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27238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5625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5937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3473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9550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3272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848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- 2017-12-21 13:00:03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¡Llegó el verano! Vivilo con toda la actitud en tu nuevo Nissan Kicks. #BuscandoActitud https://t.co/WTqFi5Nyn6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14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- 2017-12-20 13:20:45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Llegamos a fin de año con las últimas energías. Por suerte, la Nissan Frontier nunca se cansa! https://t.co/yXO4ffSpU9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08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- 2017-12-12 17:42:19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veces es bueno perderse para encontrar algo nuevo. Disfrutá nuestra playlist "Viaje de ida" en Spotify y perdete a bordo de tu Nissan. https://t.co/a4HhZI82Iw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63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- 2017-12-29 13:16:45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fin de año y vos te preguntás siempre lo mismo: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94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- 2017-12-06 15:34:56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se enfrentan #RealMadrid y #Dortmund en la sexta jornada de la fase de grupos. ¿Cuál crees que será el ganador? 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0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- 2017-12-06 22:18:17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fin de la etapa de grupos de la @LigadeCampeones, ¿cuál es el equipo más fuerte para llegar a la gran final en Kiev? 💪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01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- 2017-12-13 17:38:51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¿En qué aspecto de su diseño pensás que el Nissan Kicks refleja mejor su actitud? #BuscandoActitud 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017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C9855-055C-4D7F-BE0E-C63B8B5A4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8855804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B51BD-822E-4250-92A0-B9011B24D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DEE464-30E4-41D5-B644-12EB6B7697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663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56535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9023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7576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3433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7982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7897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48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- 2017-12-23 10:57:00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los curiosos eternos, los que no paran de buscar. Recorré los caminos acompañado de nuestra playlist “Nuevas rutas”.
https://t.co/LK6iZYaZAI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905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- 2017-12-08 21:47:57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finde largo y en la nueva Nissan Kicks entra todo lo que necesitás llevar. #BuscandoActitud https://t.co/4Jjxp1Qpn3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01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- 2017-12-14 13:00:01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importa el lado de la Fuerza que elijas, siempre encontrarás emoción. #OMGTR #StarWars https://t.co/lBAsjL6JZa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70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A94FC-1E8F-4B2E-9672-44218A8C3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575385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9F9B0-8AC8-4F2B-A7A6-1F7D9781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89A31F-C4B2-4B7B-9837-B84F9C7A31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7610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4CC2C-0300-4E1B-9DE0-17E5E2345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3502B-1AE2-42F5-BAD3-0EBE7BA1B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797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7AAE7-E77C-45FD-B893-1324FA7DB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4E25B1-E425-49FB-9E30-04BB479060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7696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356369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7639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3216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723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33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@briuo - 2017-12-26 14:49:50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@nissanoficial 
Dejen de engañar a la gente con TASA 0%. @DNDConsumidor @dzapatillas https://t.co/Qd2LBeEZim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586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@MarceloIngaramo - 2017-12-19 19:52:24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Anticipo! Así lucirán las Frontier de @nissanoficial El Vehículo de @Cadena3Com para la Dakar 2018! @ZurdoCammisa S… https://t.co/O7Ne7SrnWk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22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@Cadena3Com - 2017-12-29 19:03:13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¡Calienta motores la radio oficial!
@NissanOficial Frontier, el vehículo oficial de Cadena 3 en el #Dakar2018… https://t.co/I7EkR476Ed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55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@MarceloIngaramo - 2017-12-29 17:56:11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orgullo haber comprobado con @ZurdoCammisa la Gran Performance de las Frontier de @nissanoficial que utilizarem… https://t.co/NxnwIt9BWe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96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- 2017-12-19 18:15:00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#Frontier - elegida “Pick-Up del Año 2018” en Brasil @nissanoficial Informe: (https://t.co/XZXOOyUeYf) https://t.co/Vla5GC9qp3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71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@DNDConsumidor - 2017-12-26 15:37:20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@briuo @nissanoficial @dzapatillas Hola, @briuo. Reclamá acá → https://t.co/xPeM60wout.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255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DF376-5D78-4CA9-8703-2E4EB8F2F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567523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FED4A-7D01-4BB2-AC4D-58577E749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B6D264-3F00-45F9-A14C-92A0CCB073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35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021832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4488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632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845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75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- 2017-12-04 13:29:54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presenta seis vehículos inspirados en #StarWarsTheLastJedi @nissanoficial Informe: (https://t.co/gsINgfS5B3) https://t.co/GuIo4qEm4O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206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@TiempoMotorARG - 2017-12-08 16:24:35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#Inauguración de @NissanAutoFerro, un nuevo salón de ventas de @nissanoficial que estrena la nueva imagen global de… https://t.co/yNX1oZL14v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83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@16valvulas - 2017-12-18 22:27:01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Terra: así es el SUV desarrollado sobre la plataforma de la Frontier
https://t.co/1rOwv9Lpfw @nissanoficial https://t.co/zlzvAyLFAK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625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@CarsMagazineArg - 2017-12-07 19:33:38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#Ahora: en Belgrano, inauguración de @NissanAutoFerro, un nuevo concesionario de @nissanoficial que además estrena… https://t.co/FwpxuNX4c0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33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@16valvulas - 2017-12-24 10:26:12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Verano 2018: Nissan estará presente en Cariló https://t.co/yt7sq8XP3w @nissanoficial @NissanLATAM @NissanAutoFerro https://t.co/M3G1C1Bwiz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21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- 2017-12-09 16:30:16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VIDEO. Las tecnologías Nissan Intelligent Mobility @nissanoficial https://t.co/dd2Qx7BOGl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33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@Pochisantaiti - 2017-12-27 10:01:50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@briuo @nissanoficial @DNDConsumidor @dzapatillas Peugeot hace lo mismo te da 300.000 tasa 0, pero ese otorgamiento… https://t.co/6DfJ42MnZv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690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0126B-6EDA-4704-9DD2-F614684E3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09520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9B57-398C-4DC9-995E-6B25BCB1A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335FAD-FE5F-4266-AEE2-FFB34B2E43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5060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22101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84538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285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610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484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@TiempoMotorARG - 2017-12-18 17:08:17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Frontier ya tiene su opción SUV ►https://t.co/t5yx7eN3Hi @nissanoficial https://t.co/WcqrOSHy5d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30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@dkno_panza748 - 2017-12-18 11:16:25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Mediante este medio quiero contar mi experiencia con @nissanoficial y Henka Jujuy , tengo un Tiida 2012 y hace mas… https://t.co/q3xw6FYEaV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12/18/2017 17:47:49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25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@jfedemedrano - 2017-12-18 11:57:59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@dkno_panza748 @nissanoficial :'(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43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@Alechinni - 2017-12-17 10:40:54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.#Hoy #Domingo mi nota de #Autos en #SobreRuedas esta semana @FiatAutoArg y @nissanoficial
@NissanAutoFerro… https://t.co/iXTqjRAdBu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29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@danipetrecca - 2017-12-16 15:00:14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Cuando llega el Tiida nuevo??? Ese quiero!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12/18/2017 15:37:38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90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@11raca - 2017-12-16 21:00:18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Hermoso, será accesible en cuotas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26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@arieldush - 2017-12-17 00:56:38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Que lindo mandame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531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48F02-1394-42C5-B84C-E2CCDE884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67357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0CE39-6FE7-43F5-86BB-C2389C047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C2CD2B-575C-496B-B48D-A724221837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9643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77961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06972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2609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63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356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@matodjukic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35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@simacourbe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49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@Kyoto_nissan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83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@PruebautoS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44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@AlexisMautoneRC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61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@briuo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12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@AranzAtidings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133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@autosindustria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546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@javiergd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440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FDE21-5A5B-4731-BDB4-1E9BB50D8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224908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CAF61-A831-4A2D-932A-F057E2F18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68AB53-50D5-4355-9A2D-2932024B45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9528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487703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129893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57258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16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@MarceloIngaramo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42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@TiempoMotorARG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11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@carlosmcuervo1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84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@ettedgui2810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20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@ZurdoCammisa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68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@Alechinni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33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@GuidoTonelli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570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@touristarg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61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@garevtw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02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@el_pijachu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052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E622B-34E6-4D3C-A2B1-54F09B2C99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705447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588A6-FD86-4D42-9E27-3AA398BA7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32E4AF-B9E3-4167-AADF-6175F200AB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2135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11AEB-0C06-4864-96DF-D2FBC275BB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A70BA-ACBA-4522-B054-469779D9B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681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677F7-5512-43D9-A2A3-A7C36D9D5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68131-9F2E-418C-BB6E-E204912B81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4577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297575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63507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1223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7197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43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@matias_tnz - 2017-12-26 18:01:26</a:t>
                      </a:r>
                      <a:r>
                        <a:rPr lang="es-ES" sz="1000"/>
                        <a:t>
@nissanoficial Va a estar exhibido el Versa con caja CVT, o el Versa con caja automática obsoleta de 4 marchas? Así se si voy o no...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92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@nissanoficial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@retessant - 2017-12-19 18:41:18</a:t>
                      </a:r>
                      <a:r>
                        <a:rPr lang="en-US" sz="1000"/>
                        <a:t>
@nissanoficial Repuestos de Nissan 6, diésel?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63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@cocodDarthVader - 2017-12-17 20:55:13</a:t>
                      </a:r>
                      <a:r>
                        <a:rPr lang="es-ES" sz="1000"/>
                        <a:t>
@nissanoficial Toman Tiida en parte de pago en un concesionario?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64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@danipetrecca - 2017-12-16 15:00:14</a:t>
                      </a:r>
                      <a:r>
                        <a:rPr lang="es-ES" sz="1000"/>
                        <a:t>
@nissanoficial Cuando llega el Tiida nuevo??? Ese quiero!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12/18/2017 12:37:38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135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@Flor_Marconi - 2017-12-16 13:53:01</a:t>
                      </a:r>
                      <a:r>
                        <a:rPr lang="es-ES" sz="1000"/>
                        <a:t>
@nissanoficial Es verdad q sale una nueva Nissan X Terra???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83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@jlbranca - 2017-12-09 16:48:44</a:t>
                      </a:r>
                      <a:r>
                        <a:rPr lang="es-ES" sz="1000"/>
                        <a:t>
@nissanoficial No quiero poner el teléfono para verla como hago?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12/11/2017 15:05:03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33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@nissanoficial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@GonzaloVicars - 2017-12-07 19:23:17</a:t>
                      </a:r>
                      <a:r>
                        <a:rPr lang="en-US" sz="1000"/>
                        <a:t>
@nissanoficial Para cuando Elantra??!!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4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@JoseBotto1 - 2017-12-06 20:40:10</a:t>
                      </a:r>
                      <a:r>
                        <a:rPr lang="es-ES" sz="1000"/>
                        <a:t>
@nissanoficial La rebaja de los cero km entra Nissan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17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@DanielCorbella - 2017-12-06 12:41:04</a:t>
                      </a:r>
                      <a:r>
                        <a:rPr lang="es-ES" sz="1000"/>
                        <a:t>
@nissanoficial ¿Desapareció Mac Car MDP? No están más en independencia 2700... Dónde hago el service? (Por supuesto la web no dice nada..)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12/06/2017 14:47:34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419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4DDED-AC81-4960-8FDC-4EFC04518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4879475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1187</Words>
  <Application>Microsoft Office PowerPoint</Application>
  <PresentationFormat>On-screen Show (4:3)</PresentationFormat>
  <Paragraphs>442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2018-01-02T10:53:59Z</dcterms:created>
  <dcterms:modified xsi:type="dcterms:W3CDTF">2018-01-02T10:54:45Z</dcterms:modified>
</cp:coreProperties>
</file>