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242382</c:v>
                </c:pt>
                <c:pt idx="1">
                  <c:v>242456</c:v>
                </c:pt>
                <c:pt idx="2">
                  <c:v>242565</c:v>
                </c:pt>
                <c:pt idx="3">
                  <c:v>242633</c:v>
                </c:pt>
                <c:pt idx="4">
                  <c:v>242698</c:v>
                </c:pt>
                <c:pt idx="5">
                  <c:v>242738</c:v>
                </c:pt>
                <c:pt idx="6">
                  <c:v>242781</c:v>
                </c:pt>
                <c:pt idx="7">
                  <c:v>242825</c:v>
                </c:pt>
                <c:pt idx="8">
                  <c:v>242867</c:v>
                </c:pt>
                <c:pt idx="9">
                  <c:v>242928</c:v>
                </c:pt>
                <c:pt idx="10">
                  <c:v>243023</c:v>
                </c:pt>
                <c:pt idx="11">
                  <c:v>243102</c:v>
                </c:pt>
                <c:pt idx="12">
                  <c:v>243162</c:v>
                </c:pt>
                <c:pt idx="13">
                  <c:v>243228</c:v>
                </c:pt>
                <c:pt idx="14">
                  <c:v>243292</c:v>
                </c:pt>
                <c:pt idx="15">
                  <c:v>243353</c:v>
                </c:pt>
                <c:pt idx="16">
                  <c:v>243433</c:v>
                </c:pt>
                <c:pt idx="17">
                  <c:v>243531</c:v>
                </c:pt>
                <c:pt idx="18">
                  <c:v>243609</c:v>
                </c:pt>
                <c:pt idx="19">
                  <c:v>243697</c:v>
                </c:pt>
                <c:pt idx="20">
                  <c:v>243790</c:v>
                </c:pt>
                <c:pt idx="21">
                  <c:v>245082</c:v>
                </c:pt>
                <c:pt idx="22">
                  <c:v>245177</c:v>
                </c:pt>
                <c:pt idx="23">
                  <c:v>245268</c:v>
                </c:pt>
                <c:pt idx="24">
                  <c:v>245353</c:v>
                </c:pt>
                <c:pt idx="25">
                  <c:v>245418</c:v>
                </c:pt>
                <c:pt idx="26">
                  <c:v>245504</c:v>
                </c:pt>
                <c:pt idx="27">
                  <c:v>245576</c:v>
                </c:pt>
                <c:pt idx="28">
                  <c:v>245652</c:v>
                </c:pt>
                <c:pt idx="29">
                  <c:v>245782</c:v>
                </c:pt>
                <c:pt idx="30">
                  <c:v>245863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FF-431B-BEEE-9B5F9D01C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42968"/>
        <c:axId val="287203960"/>
      </c:lineChart>
      <c:dateAx>
        <c:axId val="284142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03960"/>
        <c:crosses val="autoZero"/>
        <c:auto val="1"/>
        <c:lblOffset val="100"/>
        <c:baseTimeUnit val="days"/>
      </c:dateAx>
      <c:valAx>
        <c:axId val="28720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9-4445-8BB8-85CAF8E93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208880"/>
        <c:axId val="287209208"/>
      </c:radarChart>
      <c:catAx>
        <c:axId val="28720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09208"/>
        <c:crosses val="autoZero"/>
        <c:auto val="1"/>
        <c:lblAlgn val="ctr"/>
        <c:lblOffset val="100"/>
        <c:noMultiLvlLbl val="0"/>
      </c:catAx>
      <c:valAx>
        <c:axId val="28720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0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4.7450661627268999E-2</c:v>
                </c:pt>
                <c:pt idx="1">
                  <c:v>1.3200285456173E-2</c:v>
                </c:pt>
                <c:pt idx="2">
                  <c:v>0</c:v>
                </c:pt>
                <c:pt idx="3">
                  <c:v>1.2366085598045E-2</c:v>
                </c:pt>
                <c:pt idx="4">
                  <c:v>1.2774813013826001E-2</c:v>
                </c:pt>
                <c:pt idx="5">
                  <c:v>8.4460155406685996E-3</c:v>
                </c:pt>
                <c:pt idx="6">
                  <c:v>4.3664704501171998E-2</c:v>
                </c:pt>
                <c:pt idx="7">
                  <c:v>7.5781600721573E-2</c:v>
                </c:pt>
                <c:pt idx="8">
                  <c:v>0</c:v>
                </c:pt>
                <c:pt idx="9">
                  <c:v>0</c:v>
                </c:pt>
                <c:pt idx="10">
                  <c:v>7.4493260623521004E-2</c:v>
                </c:pt>
                <c:pt idx="11">
                  <c:v>2.3450806790036999E-2</c:v>
                </c:pt>
                <c:pt idx="12">
                  <c:v>2.3855354293141E-2</c:v>
                </c:pt>
                <c:pt idx="13">
                  <c:v>9.0462386151030999E-2</c:v>
                </c:pt>
                <c:pt idx="14">
                  <c:v>2.8775795445202999E-2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1.2316787781747E-2</c:v>
                </c:pt>
                <c:pt idx="19">
                  <c:v>6.4846318329756E-2</c:v>
                </c:pt>
                <c:pt idx="20">
                  <c:v>5.8258083309059003E-2</c:v>
                </c:pt>
                <c:pt idx="21">
                  <c:v>0</c:v>
                </c:pt>
                <c:pt idx="22">
                  <c:v>1.4278196378234E-2</c:v>
                </c:pt>
                <c:pt idx="23">
                  <c:v>5.0158631770395999E-2</c:v>
                </c:pt>
                <c:pt idx="24">
                  <c:v>0</c:v>
                </c:pt>
                <c:pt idx="25">
                  <c:v>3.3416875522138997E-2</c:v>
                </c:pt>
                <c:pt idx="26">
                  <c:v>1.9962438024778002E-2</c:v>
                </c:pt>
                <c:pt idx="27">
                  <c:v>0</c:v>
                </c:pt>
                <c:pt idx="28">
                  <c:v>2.7482146783164001E-2</c:v>
                </c:pt>
                <c:pt idx="29">
                  <c:v>7.9766560718224994E-2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26-4BE1-8D1A-64C7FE02B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36120"/>
        <c:axId val="287629560"/>
      </c:lineChart>
      <c:dateAx>
        <c:axId val="287636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29560"/>
        <c:crosses val="autoZero"/>
        <c:auto val="1"/>
        <c:lblOffset val="100"/>
        <c:baseTimeUnit val="days"/>
      </c:dateAx>
      <c:valAx>
        <c:axId val="28762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87</c:v>
                </c:pt>
                <c:pt idx="1">
                  <c:v>72</c:v>
                </c:pt>
                <c:pt idx="2">
                  <c:v>69</c:v>
                </c:pt>
                <c:pt idx="3">
                  <c:v>69</c:v>
                </c:pt>
                <c:pt idx="4">
                  <c:v>305</c:v>
                </c:pt>
                <c:pt idx="5">
                  <c:v>80</c:v>
                </c:pt>
                <c:pt idx="6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8-4E13-A152-6121AB475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30216"/>
        <c:axId val="285135040"/>
      </c:barChart>
      <c:catAx>
        <c:axId val="28763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5040"/>
        <c:crosses val="autoZero"/>
        <c:auto val="1"/>
        <c:lblAlgn val="ctr"/>
        <c:lblOffset val="100"/>
        <c:noMultiLvlLbl val="0"/>
      </c:catAx>
      <c:valAx>
        <c:axId val="28513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3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</c:v>
                </c:pt>
                <c:pt idx="1">
                  <c:v>74</c:v>
                </c:pt>
                <c:pt idx="2">
                  <c:v>109</c:v>
                </c:pt>
                <c:pt idx="3">
                  <c:v>68</c:v>
                </c:pt>
                <c:pt idx="4">
                  <c:v>65</c:v>
                </c:pt>
                <c:pt idx="5">
                  <c:v>40</c:v>
                </c:pt>
                <c:pt idx="6">
                  <c:v>43</c:v>
                </c:pt>
                <c:pt idx="7">
                  <c:v>44</c:v>
                </c:pt>
                <c:pt idx="8">
                  <c:v>42</c:v>
                </c:pt>
                <c:pt idx="9">
                  <c:v>61</c:v>
                </c:pt>
                <c:pt idx="10">
                  <c:v>95</c:v>
                </c:pt>
                <c:pt idx="11">
                  <c:v>79</c:v>
                </c:pt>
                <c:pt idx="12">
                  <c:v>60</c:v>
                </c:pt>
                <c:pt idx="13">
                  <c:v>66</c:v>
                </c:pt>
                <c:pt idx="14">
                  <c:v>64</c:v>
                </c:pt>
                <c:pt idx="15">
                  <c:v>61</c:v>
                </c:pt>
                <c:pt idx="16">
                  <c:v>80</c:v>
                </c:pt>
                <c:pt idx="17">
                  <c:v>98</c:v>
                </c:pt>
                <c:pt idx="18">
                  <c:v>78</c:v>
                </c:pt>
                <c:pt idx="19">
                  <c:v>88</c:v>
                </c:pt>
                <c:pt idx="20">
                  <c:v>93</c:v>
                </c:pt>
                <c:pt idx="21">
                  <c:v>1292</c:v>
                </c:pt>
                <c:pt idx="22">
                  <c:v>95</c:v>
                </c:pt>
                <c:pt idx="23">
                  <c:v>91</c:v>
                </c:pt>
                <c:pt idx="24">
                  <c:v>85</c:v>
                </c:pt>
                <c:pt idx="25">
                  <c:v>65</c:v>
                </c:pt>
                <c:pt idx="26">
                  <c:v>86</c:v>
                </c:pt>
                <c:pt idx="27">
                  <c:v>72</c:v>
                </c:pt>
                <c:pt idx="28">
                  <c:v>76</c:v>
                </c:pt>
                <c:pt idx="29">
                  <c:v>130</c:v>
                </c:pt>
                <c:pt idx="30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2B-4F0D-B78E-C1DB73CCD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138320"/>
        <c:axId val="285135696"/>
      </c:lineChart>
      <c:dateAx>
        <c:axId val="28513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5696"/>
        <c:crosses val="autoZero"/>
        <c:auto val="1"/>
        <c:lblOffset val="100"/>
        <c:baseTimeUnit val="days"/>
      </c:dateAx>
      <c:valAx>
        <c:axId val="28513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3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E6-4413-A7A9-7AC1F980B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12312"/>
        <c:axId val="358510672"/>
      </c:lineChart>
      <c:dateAx>
        <c:axId val="35851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0672"/>
        <c:crosses val="autoZero"/>
        <c:auto val="1"/>
        <c:lblOffset val="100"/>
        <c:baseTimeUnit val="days"/>
      </c:dateAx>
      <c:valAx>
        <c:axId val="35851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5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8-45DA-A8AE-9DA3C1ACE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513624"/>
        <c:axId val="358514608"/>
      </c:barChart>
      <c:catAx>
        <c:axId val="35851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4608"/>
        <c:crosses val="autoZero"/>
        <c:auto val="1"/>
        <c:lblAlgn val="ctr"/>
        <c:lblOffset val="100"/>
        <c:noMultiLvlLbl val="0"/>
      </c:catAx>
      <c:valAx>
        <c:axId val="35851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4.3216096869598E-2</c:v>
                </c:pt>
                <c:pt idx="1">
                  <c:v>2.0481562497440001E-2</c:v>
                </c:pt>
                <c:pt idx="2">
                  <c:v>2.5069432496865999E-2</c:v>
                </c:pt>
                <c:pt idx="3">
                  <c:v>6.3902474992012001E-2</c:v>
                </c:pt>
                <c:pt idx="4">
                  <c:v>4.1290829994838997E-2</c:v>
                </c:pt>
                <c:pt idx="5">
                  <c:v>3.5911006245511003E-2</c:v>
                </c:pt>
                <c:pt idx="6">
                  <c:v>5.0384643743702003E-2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B1-44AF-AF27-C285AE4A2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514936"/>
        <c:axId val="358508048"/>
      </c:barChart>
      <c:catAx>
        <c:axId val="35851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08048"/>
        <c:crosses val="autoZero"/>
        <c:auto val="1"/>
        <c:lblAlgn val="ctr"/>
        <c:lblOffset val="100"/>
        <c:noMultiLvlLbl val="0"/>
      </c:catAx>
      <c:valAx>
        <c:axId val="35850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1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1-41D1-A7AF-7593205B6C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1-41D1-A7AF-7593205B6C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1-41D1-A7AF-7593205B6C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1-41D1-A7AF-7593205B6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138696"/>
        <c:axId val="349139680"/>
      </c:barChart>
      <c:catAx>
        <c:axId val="34913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9680"/>
        <c:crosses val="autoZero"/>
        <c:auto val="1"/>
        <c:lblAlgn val="ctr"/>
        <c:lblOffset val="100"/>
        <c:noMultiLvlLbl val="0"/>
      </c:catAx>
      <c:valAx>
        <c:axId val="34913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3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1.4337093748207999E-2</c:v>
                </c:pt>
                <c:pt idx="12">
                  <c:v>0</c:v>
                </c:pt>
                <c:pt idx="13">
                  <c:v>4.4649806244418999E-2</c:v>
                </c:pt>
                <c:pt idx="14">
                  <c:v>4.2847428744643999E-2</c:v>
                </c:pt>
                <c:pt idx="15">
                  <c:v>3.1336790621083001E-2</c:v>
                </c:pt>
                <c:pt idx="16">
                  <c:v>0</c:v>
                </c:pt>
                <c:pt idx="17">
                  <c:v>3.1336790621083001E-2</c:v>
                </c:pt>
                <c:pt idx="18">
                  <c:v>4.1600329161466998E-2</c:v>
                </c:pt>
                <c:pt idx="19">
                  <c:v>1.6180434372977E-2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03-452E-9493-0E1220A15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09688"/>
        <c:axId val="358523464"/>
      </c:lineChart>
      <c:catAx>
        <c:axId val="35850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23464"/>
        <c:crosses val="autoZero"/>
        <c:auto val="1"/>
        <c:lblAlgn val="ctr"/>
        <c:lblOffset val="100"/>
        <c:noMultiLvlLbl val="0"/>
      </c:catAx>
      <c:valAx>
        <c:axId val="35852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0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5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9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8D-4FC7-B144-2C745A8EA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500832"/>
        <c:axId val="358501488"/>
      </c:lineChart>
      <c:catAx>
        <c:axId val="3585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01488"/>
        <c:crosses val="autoZero"/>
        <c:auto val="1"/>
        <c:lblAlgn val="ctr"/>
        <c:lblOffset val="100"/>
        <c:noMultiLvlLbl val="0"/>
      </c:catAx>
      <c:valAx>
        <c:axId val="35850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0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1.6669314956060999E-2</c:v>
                </c:pt>
                <c:pt idx="1">
                  <c:v>1.8861174615694001E-2</c:v>
                </c:pt>
                <c:pt idx="2">
                  <c:v>5.3202831682507001E-2</c:v>
                </c:pt>
                <c:pt idx="3">
                  <c:v>0</c:v>
                </c:pt>
                <c:pt idx="4">
                  <c:v>1.4326799381724001E-2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77-4149-B3BA-B13DEA7B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589280"/>
        <c:axId val="208047248"/>
      </c:barChart>
      <c:catAx>
        <c:axId val="34358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47248"/>
        <c:crosses val="autoZero"/>
        <c:auto val="1"/>
        <c:lblAlgn val="ctr"/>
        <c:lblOffset val="100"/>
        <c:noMultiLvlLbl val="0"/>
      </c:catAx>
      <c:valAx>
        <c:axId val="20804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8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0-407A-82A2-3A44949A9B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80-407A-82A2-3A44949A9B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80-407A-82A2-3A44949A9B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80-407A-82A2-3A44949A9B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80-407A-82A2-3A44949A9B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80-407A-82A2-3A44949A9BB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E80-407A-82A2-3A44949A9BB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E80-407A-82A2-3A44949A9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9625312"/>
        <c:axId val="209615472"/>
      </c:barChart>
      <c:catAx>
        <c:axId val="20962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15472"/>
        <c:crosses val="autoZero"/>
        <c:auto val="1"/>
        <c:lblAlgn val="ctr"/>
        <c:lblOffset val="100"/>
        <c:noMultiLvlLbl val="0"/>
      </c:catAx>
      <c:valAx>
        <c:axId val="20961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62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8-4D37-8BCB-6FC92902D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829728"/>
        <c:axId val="292830712"/>
      </c:barChart>
      <c:catAx>
        <c:axId val="29282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30712"/>
        <c:crosses val="autoZero"/>
        <c:auto val="1"/>
        <c:lblAlgn val="ctr"/>
        <c:lblOffset val="100"/>
        <c:noMultiLvlLbl val="0"/>
      </c:catAx>
      <c:valAx>
        <c:axId val="29283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2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78B6-E1EE-4748-95DB-6FFE85261E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81DA2-392B-4B7E-92F3-C5FBC06902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3629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C24D4-69B0-4C53-870E-2A5642CC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69D2CF-CC37-42F4-97B8-99B36F600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060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384692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0088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4512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7868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7962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3551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6161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8663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6206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5471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87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80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ACD8E3-D675-4309-A307-80A2836F6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80102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B1ECB-0F8D-48FA-AA03-07712D1F1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8CB0D-B697-4AC5-A67C-10557BC06B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3679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33C4F-9366-44B1-A0AB-A3D841A47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AFBC7-AB01-48B4-A1F5-288794B6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49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B7D38-44F7-45B4-B287-2A0C7F2D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2D24A-6823-4CF9-AEEB-165400DC7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223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6DEE1-3764-424E-B639-937A59191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8E5A5-8F12-4702-BD96-5E5F56F57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9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F9423-3FE3-45DA-AD8C-1EC97057B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2DF292-9AA8-4A4D-A1B4-5AB4ADEAE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248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5E850-4FC6-4EDF-BBC8-84267C117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10626-A5DA-4DA5-86E6-488DFD4E7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943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6F606-AFCF-41C8-96CE-8DD63EE4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6B28C-EB74-44DC-B0A7-4E16B1EF14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927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01A6A-49FB-4C7E-890A-93192A59D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17DCF-9F1C-4D1B-A5B1-A31281E5E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970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2668A-511C-4B2A-BA74-9F926948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735A32-8AE8-4F7B-90DD-42C330429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5104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F881D-3EAC-45B9-BCC2-0FEFE8688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478CA-0017-455E-943F-5001F5C91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35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36255-EB0D-48DC-8CCB-32C111C62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B4F08-7129-4946-9D6D-8420C8411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99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79752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666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004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74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777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729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042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84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2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- 2017-12-14 18:27:27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equipada para responder ante cualquier situación, en todo tipo de escenario.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32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- 2017-12-30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este año se te pasó volando, que el próximo se te pase en un Nissan. ¡Feliz 2018! 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15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- 2017-12-08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finde largo y en la nueva Nissan Kicks entra todo lo que necesitás llevar.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87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- 2017-12-11 18:44:13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diseño distintivo de tu Nissan Kicks hace que tu viaje sea aún más placentero. #BuscandoActitud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95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- 2017-12-20 14:02:34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Llegamos a fin de año con las últimas energías. Por suerte, la Nissan Frontier nunca se cansa!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2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- 2017-12-21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verano! Vivilo con toda la actitud en tu nuevo Nissan Kicks.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5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- 2017-12-24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¡Les deseamos a todos una #NavidadConActitud!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116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C957D-AEC5-4C54-A40D-0C1D40960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59708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994FF-1596-4065-87F0-98E5B723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8052D-4233-440B-8A8C-ADC59B3B2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894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46818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0116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8189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646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051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06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07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003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3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- 2017-12-01 18:15:00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está diseñada para lo que el mundo te ponga por delante.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83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- 2017-12-07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Ponete cómodo, para disfrutar del interior del Nissan Sentra. #EmocionReal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39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- 2017-12-29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Cubrir el rally más exigente del mundo requiere el equipo más confiable. Cadena 3 Argentina y Nissan Frontier se unen para traer la mejor información del Rally Dakar.
Del 6 al 20 de enero transitaremos más de 9 mil kilómetros uniendo Perú, Bolivia y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8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- 2017-12-26 18:39:45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Nissan Summer ‘18! ¿Qué esperás para visitarnos?
Te esperamos en Cerezo y Boyero, Cariló, con nuestras novedades, test drives y actividades.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4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- 2017-12-15 18:03:00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al manejo ágil y su radio de giro ajustado, el Nissan March es ideal para moverte por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75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1D67E-60BE-4A0C-A524-F5D35A17F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4229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B3FBA-4657-4418-8197-DE61321D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F86375-117B-4C13-BE5E-DD1732310B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579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5139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608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370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9208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33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265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918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9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- 2017-12-13 18:27:00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¿En qué aspecto de su diseño pensás que el Nissan Kicks refleja mejor su actitud?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2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- 2017-12-12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veces es bueno perderse para encontrar algo nuevo. Disfrutá nuestra playlist “Viaje de ida” en Spotify y perdete a bordo de tu Nissan.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7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- 2017-12-27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que necesitás para vivir un #VeranoConActitud, entra en tu Nissan Kicks.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9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- 2017-12-23 11:31:28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curiosos eternos, los que no paran de buscar. Recorré los caminos acompañado de nuestra playlist “Nuevas Rutas”.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30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- 2017-12-29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fin de año... ¿Amigos o familia?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6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- 2017-12-02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estamos junto a La Dolfina en la final del campeonato de polo más importante del mundo! #Abiertodepalermo2017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1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- 2017-12-05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acordás de este gol de Sergio Aguero? ¡Te retamos a responder con las reacciones!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721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53FCF-E9F6-4D02-AF34-753BAFDA7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47831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C23E-AB2E-4305-909F-7211C1FCE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1317D-9A94-4299-8F57-23D23E6E3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235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741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566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154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4757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2385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417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180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597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1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- 2017-12-06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Reviví los mejores momentos de la final de Palermo, donde La Dolfina se llevó el título del torneo más importante del mundo por quinta vez consecutiva. ¡Orgullosos de acompañarlos!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1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- 2017-12-19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es el mejor color para manejar con actitud al totalmente Nuevo Nissan Kicks?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86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- 2017-12-04 19:28:16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¡Un gol de oro para mantener viva a #LaLeyenda!  ¡Acompañamos a La Dolfina, durante el Abierto de Palermo, en el camino a un nuevo título! ¡Felicitaciones Pentacampeón!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20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- 2017-12-06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¡Un gol extraordinario de Sergio Aguero en la UEFA Champions League! ¿Adivinaste la zona?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5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126250-5949-4AE8-A5D6-41BB7882A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84316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45A5C-0A51-4E28-A99D-6951AD0F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B72098-0765-49E3-AAA7-48546E8168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078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EC6CC-C728-47AE-AE0D-C40467F8F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E0E90-FD1E-4723-9355-608098D0B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3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EBCC2-F4CE-4597-87A6-22C8414E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9B2B24-2E99-4FF7-8613-FBE9B8B16F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5909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60E46-0C26-460A-8A46-10AB52BC5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3451A-A71D-4154-A1DC-F605287D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25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0F371-3106-44FA-AEEE-7D5EA53D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22AAE-6F58-41C5-AA6F-A982466831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4805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B0FF4-E89B-42BC-8D88-E142512451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28E3B-332A-4427-93F5-233812751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477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7BD5C-1C58-40BC-A99D-62C074A4B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3D723-D3C4-47D8-A375-7D6600999B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2240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CCCA2-63B5-4DF0-BE51-06F515E1F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97F3A-CF0A-4F8C-BD4D-6597349F7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078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7D1DD-47CE-4920-9580-6527C1A6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8F1F8-4D70-474B-8EC5-16C1FEE20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9265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926E41-9743-4CAA-8F3C-1D26F931B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A5D97-D700-4E7C-93B7-321E8B1CA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92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326FC-1616-4D88-9819-FD5298CBF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C24CD5-9167-4B2C-B239-460ABDA95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9744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C52B7-6459-4CB1-9591-E133A11C3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ABB15-F02A-4391-9E38-18C3DE757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793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16E80-DF20-420D-AB79-92D35E38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815957-E5E9-4537-8B7C-8A10AE63DB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1930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73C63-212C-4FA1-A102-20A7557A9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CFA26-2B96-4A7B-BB6A-892D6A6C8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004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3AB8A-781A-4238-825C-E5B5DDC99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B8B34-BF11-4229-B767-42CADD3963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1819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5BBAD-5A8A-4FF5-8783-F923069E3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E7B6C-DDC8-48F1-B7C1-656457806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934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EB67A-A0B0-4228-A33E-37C89F762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E1637-7966-40B0-94C6-71218F1D4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310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64617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5373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705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73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874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38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Petrole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3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90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Urkovich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4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José Luis Ilundain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44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Albino Acosta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12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Mili Horeyco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909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Costantini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20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35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Hernan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995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F89A0-D603-4C69-8B57-0565CEA88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37617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D93F3-94CA-4037-BDBE-027EC9AB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C5F94-3696-44A6-B5FC-2C1397317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2904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61923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453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248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648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669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28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Zalazar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30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Angel Boginok 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0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Guixá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3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Sergio Haiek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8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Maria Terron Miguez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52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060A-F496-4BE8-AD5A-5BAB42EC9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48214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A161A-0F77-415E-81BC-2A1888825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2D6F8B-C10C-407A-8089-B1827BC000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9278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C099E-B71A-4007-B2D9-A260D5DE1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C2101-B849-4300-963F-BF5EC525F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59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732</Words>
  <Application>Microsoft Office PowerPoint</Application>
  <PresentationFormat>On-screen Show (4:3)</PresentationFormat>
  <Paragraphs>379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2018-01-02T10:41:09Z</dcterms:created>
  <dcterms:modified xsi:type="dcterms:W3CDTF">2018-01-02T10:41:55Z</dcterms:modified>
</cp:coreProperties>
</file>