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ADE-4A27-9A67-4A08792C3B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2662704"/>
        <c:axId val="282664016"/>
      </c:radarChart>
      <c:catAx>
        <c:axId val="2826627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64016"/>
        <c:crosses val="autoZero"/>
        <c:auto val="1"/>
        <c:lblAlgn val="ctr"/>
        <c:lblOffset val="100"/>
        <c:noMultiLvlLbl val="0"/>
      </c:catAx>
      <c:valAx>
        <c:axId val="282664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6627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43070</c:v>
                </c:pt>
                <c:pt idx="1">
                  <c:v>43071</c:v>
                </c:pt>
                <c:pt idx="2">
                  <c:v>43072</c:v>
                </c:pt>
                <c:pt idx="3">
                  <c:v>43073</c:v>
                </c:pt>
                <c:pt idx="4">
                  <c:v>43074</c:v>
                </c:pt>
                <c:pt idx="5">
                  <c:v>43075</c:v>
                </c:pt>
                <c:pt idx="6">
                  <c:v>43076</c:v>
                </c:pt>
                <c:pt idx="7">
                  <c:v>43077</c:v>
                </c:pt>
                <c:pt idx="8">
                  <c:v>43078</c:v>
                </c:pt>
                <c:pt idx="9">
                  <c:v>43079</c:v>
                </c:pt>
                <c:pt idx="10">
                  <c:v>43080</c:v>
                </c:pt>
                <c:pt idx="11">
                  <c:v>43081</c:v>
                </c:pt>
                <c:pt idx="12">
                  <c:v>43082</c:v>
                </c:pt>
                <c:pt idx="13">
                  <c:v>43083</c:v>
                </c:pt>
                <c:pt idx="14">
                  <c:v>43084</c:v>
                </c:pt>
                <c:pt idx="15">
                  <c:v>43085</c:v>
                </c:pt>
                <c:pt idx="16">
                  <c:v>43086</c:v>
                </c:pt>
                <c:pt idx="17">
                  <c:v>43087</c:v>
                </c:pt>
                <c:pt idx="18">
                  <c:v>43088</c:v>
                </c:pt>
                <c:pt idx="19">
                  <c:v>43089</c:v>
                </c:pt>
                <c:pt idx="20">
                  <c:v>43090</c:v>
                </c:pt>
                <c:pt idx="21">
                  <c:v>43091</c:v>
                </c:pt>
                <c:pt idx="22">
                  <c:v>43092</c:v>
                </c:pt>
                <c:pt idx="23">
                  <c:v>43093</c:v>
                </c:pt>
                <c:pt idx="24">
                  <c:v>43094</c:v>
                </c:pt>
                <c:pt idx="25">
                  <c:v>43095</c:v>
                </c:pt>
                <c:pt idx="26">
                  <c:v>43096</c:v>
                </c:pt>
                <c:pt idx="27">
                  <c:v>43097</c:v>
                </c:pt>
                <c:pt idx="28">
                  <c:v>43098</c:v>
                </c:pt>
                <c:pt idx="29">
                  <c:v>43099</c:v>
                </c:pt>
                <c:pt idx="30">
                  <c:v>43100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8821</c:v>
                </c:pt>
                <c:pt idx="1">
                  <c:v>8823</c:v>
                </c:pt>
                <c:pt idx="2">
                  <c:v>8825</c:v>
                </c:pt>
                <c:pt idx="3">
                  <c:v>8826</c:v>
                </c:pt>
                <c:pt idx="4">
                  <c:v>8827</c:v>
                </c:pt>
                <c:pt idx="5">
                  <c:v>8831</c:v>
                </c:pt>
                <c:pt idx="6">
                  <c:v>8838</c:v>
                </c:pt>
                <c:pt idx="7">
                  <c:v>8839</c:v>
                </c:pt>
                <c:pt idx="8">
                  <c:v>8841</c:v>
                </c:pt>
                <c:pt idx="9">
                  <c:v>8844</c:v>
                </c:pt>
                <c:pt idx="10">
                  <c:v>8852</c:v>
                </c:pt>
                <c:pt idx="11">
                  <c:v>8858</c:v>
                </c:pt>
                <c:pt idx="12">
                  <c:v>8864</c:v>
                </c:pt>
                <c:pt idx="13">
                  <c:v>8866</c:v>
                </c:pt>
                <c:pt idx="14">
                  <c:v>8874</c:v>
                </c:pt>
                <c:pt idx="15">
                  <c:v>9037</c:v>
                </c:pt>
                <c:pt idx="16">
                  <c:v>9059</c:v>
                </c:pt>
                <c:pt idx="17">
                  <c:v>9065</c:v>
                </c:pt>
                <c:pt idx="18">
                  <c:v>9073</c:v>
                </c:pt>
                <c:pt idx="19">
                  <c:v>9085</c:v>
                </c:pt>
                <c:pt idx="20">
                  <c:v>9084</c:v>
                </c:pt>
                <c:pt idx="21">
                  <c:v>9095</c:v>
                </c:pt>
                <c:pt idx="22">
                  <c:v>9100</c:v>
                </c:pt>
                <c:pt idx="23">
                  <c:v>9101</c:v>
                </c:pt>
                <c:pt idx="24">
                  <c:v>9102</c:v>
                </c:pt>
                <c:pt idx="25">
                  <c:v>9102</c:v>
                </c:pt>
                <c:pt idx="26">
                  <c:v>9106</c:v>
                </c:pt>
                <c:pt idx="27">
                  <c:v>9117</c:v>
                </c:pt>
                <c:pt idx="28">
                  <c:v>9126</c:v>
                </c:pt>
                <c:pt idx="29">
                  <c:v>9139</c:v>
                </c:pt>
                <c:pt idx="30">
                  <c:v>9148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A3-4A74-97E6-55C2B40F77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05269088"/>
        <c:axId val="134612392"/>
      </c:lineChart>
      <c:dateAx>
        <c:axId val="205269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34612392"/>
        <c:crosses val="autoZero"/>
        <c:auto val="1"/>
        <c:lblOffset val="100"/>
        <c:baseTimeUnit val="days"/>
      </c:dateAx>
      <c:valAx>
        <c:axId val="13461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5269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4</c:v>
                </c:pt>
                <c:pt idx="2">
                  <c:v>7</c:v>
                </c:pt>
                <c:pt idx="3">
                  <c:v>5</c:v>
                </c:pt>
                <c:pt idx="4">
                  <c:v>6</c:v>
                </c:pt>
                <c:pt idx="5">
                  <c:v>37</c:v>
                </c:pt>
                <c:pt idx="6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41A-4791-A6AD-E06C8F5267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574440"/>
        <c:axId val="286575096"/>
      </c:barChart>
      <c:catAx>
        <c:axId val="2865744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75096"/>
        <c:crosses val="autoZero"/>
        <c:auto val="1"/>
        <c:lblAlgn val="ctr"/>
        <c:lblOffset val="100"/>
        <c:noMultiLvlLbl val="0"/>
      </c:catAx>
      <c:valAx>
        <c:axId val="286575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74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378-4688-984B-3F471477BD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580672"/>
        <c:axId val="286581984"/>
      </c:lineChart>
      <c:catAx>
        <c:axId val="286580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81984"/>
        <c:crosses val="autoZero"/>
        <c:auto val="1"/>
        <c:lblAlgn val="ctr"/>
        <c:lblOffset val="100"/>
        <c:noMultiLvlLbl val="0"/>
      </c:catAx>
      <c:valAx>
        <c:axId val="28658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580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2.3708815672306001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2.0592163846839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03-49B9-94EC-C9F0564F63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676224"/>
        <c:axId val="286675240"/>
      </c:lineChart>
      <c:catAx>
        <c:axId val="286676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75240"/>
        <c:crosses val="autoZero"/>
        <c:auto val="1"/>
        <c:lblAlgn val="ctr"/>
        <c:lblOffset val="100"/>
        <c:noMultiLvlLbl val="0"/>
      </c:catAx>
      <c:valAx>
        <c:axId val="286675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676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1</c:v>
                </c:pt>
                <c:pt idx="5">
                  <c:v>1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1A-4891-A2D4-59F129F677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797936"/>
        <c:axId val="285795968"/>
      </c:barChart>
      <c:catAx>
        <c:axId val="285797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95968"/>
        <c:crosses val="autoZero"/>
        <c:auto val="1"/>
        <c:lblAlgn val="ctr"/>
        <c:lblOffset val="100"/>
        <c:noMultiLvlLbl val="0"/>
      </c:catAx>
      <c:valAx>
        <c:axId val="285795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97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2.4146922117674001</c:v>
                </c:pt>
                <c:pt idx="1">
                  <c:v>0</c:v>
                </c:pt>
                <c:pt idx="2">
                  <c:v>2.0967924742150998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2BA-41D7-8745-34C759C59D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5796296"/>
        <c:axId val="285799576"/>
      </c:barChart>
      <c:catAx>
        <c:axId val="285796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99576"/>
        <c:crosses val="autoZero"/>
        <c:auto val="1"/>
        <c:lblAlgn val="ctr"/>
        <c:lblOffset val="100"/>
        <c:noMultiLvlLbl val="0"/>
      </c:catAx>
      <c:valAx>
        <c:axId val="285799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5796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37-45BB-A450-9034D766CD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337-45BB-A450-9034D766CD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8527208"/>
        <c:axId val="208527536"/>
      </c:barChart>
      <c:catAx>
        <c:axId val="208527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527536"/>
        <c:crosses val="autoZero"/>
        <c:auto val="1"/>
        <c:lblAlgn val="ctr"/>
        <c:lblOffset val="100"/>
        <c:noMultiLvlLbl val="0"/>
      </c:catAx>
      <c:valAx>
        <c:axId val="2085275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08527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alfredocornejo (Alfredo Cornejo)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4">
                  <c:v>2.3708815672306001</c:v>
                </c:pt>
                <c:pt idx="5">
                  <c:v>2.0592163846839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F7-494F-9581-28D7C63CA7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167264"/>
        <c:axId val="287165952"/>
      </c:barChart>
      <c:catAx>
        <c:axId val="287167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65952"/>
        <c:crosses val="autoZero"/>
        <c:auto val="1"/>
        <c:lblAlgn val="ctr"/>
        <c:lblOffset val="100"/>
        <c:noMultiLvlLbl val="0"/>
      </c:catAx>
      <c:valAx>
        <c:axId val="287165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67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80-4024-AF83-02CB284BF9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alfredocornejo (Alfredo Cornejo)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D80-4024-AF83-02CB284BF9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7170216"/>
        <c:axId val="287163000"/>
      </c:barChart>
      <c:catAx>
        <c:axId val="287170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63000"/>
        <c:crosses val="autoZero"/>
        <c:auto val="1"/>
        <c:lblAlgn val="ctr"/>
        <c:lblOffset val="100"/>
        <c:noMultiLvlLbl val="0"/>
      </c:catAx>
      <c:valAx>
        <c:axId val="287163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170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2BE15C-D9C1-4CF4-9F81-27EA3E3A38B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BAFBAA-112B-41DB-B6F9-9FF45425D4E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9199524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D927A1-00AF-4A69-A3A6-84AF6684E3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772AD6-FA9F-468E-8678-A32B0AA58A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58618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1750245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0173231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159721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7418210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60523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248683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71464335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90914030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902286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88825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68261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alfredocornejo (Alfredo Cornejo)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2.2148%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6434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23088-A3B5-4FE9-A850-6AA6CEB8D0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925379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06203F-C064-4A0C-BCE8-E4887A4ACC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744B17-37CB-4214-89AE-7F1D8556200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06908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3FB3C2-2F17-40F6-B1C4-88BE580C05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CF7E05-53C2-446B-9613-E62F7206F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65371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B0EF1-103D-484C-9228-55258192E3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D68610B-1A64-4EB8-9A24-B1C1CB6F80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6946934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755309-92B6-4755-902A-1EF4CF26BC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22B7CA-06D6-4273-B925-ACAF63F407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5021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0CDB9D-7AF1-4578-BF96-467AD52EB3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8D13CC-8FEC-459C-9E92-A44F96E7465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76944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1EAA4B-C8F0-44C6-9AC4-18B8C84236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56434F-4895-4B2C-8337-733DDAD45B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11337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1FB24-7659-4912-A776-33512B0019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746D5A-5143-44D9-9CFF-9CFAA7DAB3E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3040408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59A3FC-AF97-47CE-B653-5DE5A621F1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3F931D-3CFC-4E64-B54A-0D98D8029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673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A3572-0A29-4E9E-85C3-F83C6BAD7D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871B9F6-BC3F-46D5-B98A-28D2490418D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016024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569E620-1676-4B62-A07B-B6E7CDFB8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B8DDD0-A3FC-434F-961D-0CEA3D443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55623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0AE90A-23F1-457F-8335-749E52E636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45C35D-9614-440F-9669-74646647A8E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23446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B8B7A9-E316-4BFE-ADBB-DB672CC7F9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B79CD2-CA66-43E0-97D2-A045E9F75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32457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473899-379B-4440-8004-B70B4A257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49D16A7-2788-4F5E-9F41-22F4537CB44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5069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17867F-9160-4AEA-8161-C14D543DAC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F4FA9-2C35-49AE-A8F8-A5BB4BA55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6843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586548-9BBF-4303-B9DA-D1BE36C9DE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8DE331F-2A88-45A7-ACE8-EF049685474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140211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45FE6-3112-4D1F-995B-BFADFA40CD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27B917-63D8-4A59-9A3E-08B89541D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89397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76E93-AEEB-478E-9CB9-1A37B1A94E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BF265FE-6BB2-4F56-B623-463B3DA080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852865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19023-2C20-4817-A761-A2CF861B26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6E5A80-AA24-47B9-8600-9DC57D2349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43865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40723B-36C9-46E8-A285-0A16E1158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44ED6BB-E3D9-4D06-AC80-251D4CD63FB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102990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35F1F3-6116-4D18-92BD-BAA2F37A63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5F6730-5ED5-4A85-A577-8AB1EA7E1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62715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F8F63-576B-49BA-A08C-ABB392288F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4DAEDE-8368-454A-9EE7-BE993AFEE3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02979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941604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728163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903777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4376207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821805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07316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alfredocornejo (Alfredo Cornejo) - 2017-12-01 15:41:10</a:t>
                      </a:r>
                      <a:r>
                        <a:rPr lang="es-ES" sz="1000"/>
                        <a:t>
Junto a Julio Le Parc en mi despacho. 
Un orgullo mendocino que nos representa en el mundo.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2.4147%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9149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alfredocornejo (Alfredo Cornejo) - 2017-12-02 21:20:37</a:t>
                      </a:r>
                      <a:r>
                        <a:rPr lang="es-ES" sz="1000"/>
                        <a:t>
Te invito a conocer los principales puntos de la nueva Ley de Seguridad Vial.
#NuevaLeyDeSeguridadVial #ParaMovernosMásSeguros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2.0968%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26169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751642-8071-40A5-81D8-F561A50B71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32857440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175</Words>
  <Application>Microsoft Office PowerPoint</Application>
  <PresentationFormat>On-screen Show (4:3)</PresentationFormat>
  <Paragraphs>71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2018-01-02T10:35:41Z</dcterms:created>
  <dcterms:modified xsi:type="dcterms:W3CDTF">2018-01-02T10:36:03Z</dcterms:modified>
</cp:coreProperties>
</file>