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3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F-46C0-AF95-4DF397AD4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138680"/>
        <c:axId val="293139008"/>
      </c:radarChart>
      <c:catAx>
        <c:axId val="293138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39008"/>
        <c:crosses val="autoZero"/>
        <c:auto val="1"/>
        <c:lblAlgn val="ctr"/>
        <c:lblOffset val="100"/>
        <c:noMultiLvlLbl val="0"/>
      </c:catAx>
      <c:valAx>
        <c:axId val="29313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3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3555</c:v>
                </c:pt>
                <c:pt idx="1">
                  <c:v>3558</c:v>
                </c:pt>
                <c:pt idx="2">
                  <c:v>3562</c:v>
                </c:pt>
                <c:pt idx="3">
                  <c:v>3561</c:v>
                </c:pt>
                <c:pt idx="4">
                  <c:v>3559</c:v>
                </c:pt>
                <c:pt idx="5">
                  <c:v>3570</c:v>
                </c:pt>
                <c:pt idx="6">
                  <c:v>3581</c:v>
                </c:pt>
                <c:pt idx="7">
                  <c:v>3584</c:v>
                </c:pt>
                <c:pt idx="8">
                  <c:v>3586</c:v>
                </c:pt>
                <c:pt idx="9">
                  <c:v>3590</c:v>
                </c:pt>
                <c:pt idx="10">
                  <c:v>3593</c:v>
                </c:pt>
                <c:pt idx="11">
                  <c:v>3595</c:v>
                </c:pt>
                <c:pt idx="12">
                  <c:v>3595</c:v>
                </c:pt>
                <c:pt idx="13">
                  <c:v>3600</c:v>
                </c:pt>
                <c:pt idx="14">
                  <c:v>3608</c:v>
                </c:pt>
                <c:pt idx="15">
                  <c:v>3600</c:v>
                </c:pt>
                <c:pt idx="16">
                  <c:v>3604</c:v>
                </c:pt>
                <c:pt idx="17">
                  <c:v>3608</c:v>
                </c:pt>
                <c:pt idx="18">
                  <c:v>3632</c:v>
                </c:pt>
                <c:pt idx="19">
                  <c:v>3646</c:v>
                </c:pt>
                <c:pt idx="20">
                  <c:v>3656</c:v>
                </c:pt>
                <c:pt idx="21">
                  <c:v>3662</c:v>
                </c:pt>
                <c:pt idx="22">
                  <c:v>3668</c:v>
                </c:pt>
                <c:pt idx="23">
                  <c:v>3669</c:v>
                </c:pt>
                <c:pt idx="24">
                  <c:v>3671</c:v>
                </c:pt>
                <c:pt idx="25">
                  <c:v>3670</c:v>
                </c:pt>
                <c:pt idx="26">
                  <c:v>3677</c:v>
                </c:pt>
                <c:pt idx="27">
                  <c:v>3681</c:v>
                </c:pt>
                <c:pt idx="28">
                  <c:v>3686</c:v>
                </c:pt>
                <c:pt idx="29">
                  <c:v>3685</c:v>
                </c:pt>
                <c:pt idx="30">
                  <c:v>3685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E0-4D9C-894E-CA4E50372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35248"/>
        <c:axId val="292531968"/>
      </c:lineChart>
      <c:dateAx>
        <c:axId val="292535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1968"/>
        <c:crosses val="autoZero"/>
        <c:auto val="1"/>
        <c:lblOffset val="100"/>
        <c:baseTimeUnit val="days"/>
      </c:dateAx>
      <c:valAx>
        <c:axId val="29253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3</c:v>
                </c:pt>
                <c:pt idx="2">
                  <c:v>4</c:v>
                </c:pt>
                <c:pt idx="3">
                  <c:v>-1</c:v>
                </c:pt>
                <c:pt idx="4">
                  <c:v>-2</c:v>
                </c:pt>
                <c:pt idx="5">
                  <c:v>11</c:v>
                </c:pt>
                <c:pt idx="6">
                  <c:v>11</c:v>
                </c:pt>
                <c:pt idx="7">
                  <c:v>3</c:v>
                </c:pt>
                <c:pt idx="8">
                  <c:v>2</c:v>
                </c:pt>
                <c:pt idx="9">
                  <c:v>4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5</c:v>
                </c:pt>
                <c:pt idx="14">
                  <c:v>8</c:v>
                </c:pt>
                <c:pt idx="15">
                  <c:v>-8</c:v>
                </c:pt>
                <c:pt idx="16">
                  <c:v>4</c:v>
                </c:pt>
                <c:pt idx="17">
                  <c:v>4</c:v>
                </c:pt>
                <c:pt idx="18">
                  <c:v>24</c:v>
                </c:pt>
                <c:pt idx="19">
                  <c:v>14</c:v>
                </c:pt>
                <c:pt idx="20">
                  <c:v>10</c:v>
                </c:pt>
                <c:pt idx="21">
                  <c:v>6</c:v>
                </c:pt>
                <c:pt idx="22">
                  <c:v>6</c:v>
                </c:pt>
                <c:pt idx="23">
                  <c:v>1</c:v>
                </c:pt>
                <c:pt idx="24">
                  <c:v>2</c:v>
                </c:pt>
                <c:pt idx="25">
                  <c:v>-1</c:v>
                </c:pt>
                <c:pt idx="26">
                  <c:v>7</c:v>
                </c:pt>
                <c:pt idx="27">
                  <c:v>4</c:v>
                </c:pt>
                <c:pt idx="28">
                  <c:v>5</c:v>
                </c:pt>
                <c:pt idx="29">
                  <c:v>-1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A3-4CE0-B777-7C95ECE687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36232"/>
        <c:axId val="292533936"/>
      </c:lineChart>
      <c:dateAx>
        <c:axId val="292536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3936"/>
        <c:crosses val="autoZero"/>
        <c:auto val="1"/>
        <c:lblOffset val="100"/>
        <c:baseTimeUnit val="days"/>
      </c:dateAx>
      <c:valAx>
        <c:axId val="29253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3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8</c:v>
                </c:pt>
                <c:pt idx="3">
                  <c:v>8</c:v>
                </c:pt>
                <c:pt idx="4">
                  <c:v>5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87-45E0-8359-4F4137B88F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569528"/>
        <c:axId val="218568216"/>
      </c:barChart>
      <c:catAx>
        <c:axId val="21856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68216"/>
        <c:crosses val="autoZero"/>
        <c:auto val="1"/>
        <c:lblAlgn val="ctr"/>
        <c:lblOffset val="100"/>
        <c:noMultiLvlLbl val="0"/>
      </c:catAx>
      <c:valAx>
        <c:axId val="21856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6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8-4996-B522-3F2AC03F7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564936"/>
        <c:axId val="218565264"/>
      </c:lineChart>
      <c:dateAx>
        <c:axId val="218564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65264"/>
        <c:crosses val="autoZero"/>
        <c:auto val="1"/>
        <c:lblOffset val="100"/>
        <c:baseTimeUnit val="days"/>
      </c:dateAx>
      <c:valAx>
        <c:axId val="21856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6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8F-4678-82E0-F598F2BF60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8F-4678-82E0-F598F2BF6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076024"/>
        <c:axId val="297065856"/>
      </c:barChart>
      <c:catAx>
        <c:axId val="29707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65856"/>
        <c:crosses val="autoZero"/>
        <c:auto val="1"/>
        <c:lblAlgn val="ctr"/>
        <c:lblOffset val="100"/>
        <c:noMultiLvlLbl val="0"/>
      </c:catAx>
      <c:valAx>
        <c:axId val="29706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76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5</c:v>
                </c:pt>
                <c:pt idx="3">
                  <c:v>7</c:v>
                </c:pt>
                <c:pt idx="4">
                  <c:v>6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5-4FF8-AC16-E8F64032A8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069792"/>
        <c:axId val="297066512"/>
      </c:barChart>
      <c:catAx>
        <c:axId val="29706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66512"/>
        <c:crosses val="autoZero"/>
        <c:auto val="1"/>
        <c:lblAlgn val="ctr"/>
        <c:lblOffset val="100"/>
        <c:noMultiLvlLbl val="0"/>
      </c:catAx>
      <c:valAx>
        <c:axId val="29706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6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3.8839779005524999</c:v>
                </c:pt>
                <c:pt idx="1">
                  <c:v>1.7725598526702999</c:v>
                </c:pt>
                <c:pt idx="2">
                  <c:v>3.0718232044198999</c:v>
                </c:pt>
                <c:pt idx="3">
                  <c:v>2.7861089187056001</c:v>
                </c:pt>
                <c:pt idx="4">
                  <c:v>1.841620626151</c:v>
                </c:pt>
                <c:pt idx="5">
                  <c:v>2.8176795580110001</c:v>
                </c:pt>
                <c:pt idx="6">
                  <c:v>1.5837937384898999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C2-408C-8718-441563EC6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077664"/>
        <c:axId val="297079304"/>
      </c:barChart>
      <c:catAx>
        <c:axId val="29707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79304"/>
        <c:crosses val="autoZero"/>
        <c:auto val="1"/>
        <c:lblAlgn val="ctr"/>
        <c:lblOffset val="100"/>
        <c:noMultiLvlLbl val="0"/>
      </c:catAx>
      <c:valAx>
        <c:axId val="29707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7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0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3</c:v>
                </c:pt>
                <c:pt idx="16">
                  <c:v>0</c:v>
                </c:pt>
                <c:pt idx="17">
                  <c:v>1</c:v>
                </c:pt>
                <c:pt idx="18">
                  <c:v>7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0C-4C5E-BD88-0693DAFF0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077008"/>
        <c:axId val="297077992"/>
      </c:lineChart>
      <c:catAx>
        <c:axId val="29707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77992"/>
        <c:crosses val="autoZero"/>
        <c:auto val="1"/>
        <c:lblAlgn val="ctr"/>
        <c:lblOffset val="100"/>
        <c:noMultiLvlLbl val="0"/>
      </c:catAx>
      <c:valAx>
        <c:axId val="29707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1.4921248963802001</c:v>
                </c:pt>
                <c:pt idx="1">
                  <c:v>1.7684443216357999</c:v>
                </c:pt>
                <c:pt idx="2">
                  <c:v>0</c:v>
                </c:pt>
                <c:pt idx="3">
                  <c:v>1.6302846090080001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1.1881735285991</c:v>
                </c:pt>
                <c:pt idx="9">
                  <c:v>5.0290135396517996</c:v>
                </c:pt>
                <c:pt idx="10">
                  <c:v>0</c:v>
                </c:pt>
                <c:pt idx="11">
                  <c:v>2.3855577047066001</c:v>
                </c:pt>
                <c:pt idx="12">
                  <c:v>1.381597126278</c:v>
                </c:pt>
                <c:pt idx="13">
                  <c:v>3.1224095053881999</c:v>
                </c:pt>
                <c:pt idx="14">
                  <c:v>2.1552915169936</c:v>
                </c:pt>
                <c:pt idx="15">
                  <c:v>1.8881827392466</c:v>
                </c:pt>
                <c:pt idx="16">
                  <c:v>0</c:v>
                </c:pt>
                <c:pt idx="17">
                  <c:v>4.5316385741917999</c:v>
                </c:pt>
                <c:pt idx="18">
                  <c:v>2.7474045711128001</c:v>
                </c:pt>
                <c:pt idx="19">
                  <c:v>0</c:v>
                </c:pt>
                <c:pt idx="20">
                  <c:v>2.2842405821129002</c:v>
                </c:pt>
                <c:pt idx="21">
                  <c:v>0</c:v>
                </c:pt>
                <c:pt idx="22">
                  <c:v>3.1224095053881999</c:v>
                </c:pt>
                <c:pt idx="23">
                  <c:v>1.4202818458138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C1-47C1-A132-4CAA808DA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43016"/>
        <c:axId val="298041376"/>
      </c:lineChart>
      <c:catAx>
        <c:axId val="298043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41376"/>
        <c:crosses val="autoZero"/>
        <c:auto val="1"/>
        <c:lblAlgn val="ctr"/>
        <c:lblOffset val="100"/>
        <c:noMultiLvlLbl val="0"/>
      </c:catAx>
      <c:valAx>
        <c:axId val="29804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43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  <c:pt idx="4">
                  <c:v>7</c:v>
                </c:pt>
                <c:pt idx="5">
                  <c:v>73</c:v>
                </c:pt>
                <c:pt idx="6">
                  <c:v>23</c:v>
                </c:pt>
                <c:pt idx="7">
                  <c:v>7</c:v>
                </c:pt>
                <c:pt idx="8">
                  <c:v>1</c:v>
                </c:pt>
                <c:pt idx="9">
                  <c:v>2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30</c:v>
                </c:pt>
                <c:pt idx="14">
                  <c:v>29</c:v>
                </c:pt>
                <c:pt idx="15">
                  <c:v>8</c:v>
                </c:pt>
                <c:pt idx="16">
                  <c:v>2</c:v>
                </c:pt>
                <c:pt idx="17">
                  <c:v>34</c:v>
                </c:pt>
                <c:pt idx="18">
                  <c:v>20</c:v>
                </c:pt>
                <c:pt idx="19">
                  <c:v>7</c:v>
                </c:pt>
                <c:pt idx="20">
                  <c:v>2</c:v>
                </c:pt>
                <c:pt idx="21">
                  <c:v>7</c:v>
                </c:pt>
                <c:pt idx="22">
                  <c:v>1</c:v>
                </c:pt>
                <c:pt idx="23">
                  <c:v>6</c:v>
                </c:pt>
                <c:pt idx="24">
                  <c:v>0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B7-41DB-852F-FE98E0254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802744"/>
        <c:axId val="382801760"/>
      </c:lineChart>
      <c:dateAx>
        <c:axId val="382802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01760"/>
        <c:crosses val="autoZero"/>
        <c:auto val="1"/>
        <c:lblOffset val="100"/>
        <c:baseTimeUnit val="days"/>
      </c:dateAx>
      <c:valAx>
        <c:axId val="38280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0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2D-42BC-B3C6-FB362F836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341848"/>
        <c:axId val="394350048"/>
      </c:barChart>
      <c:catAx>
        <c:axId val="39434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50048"/>
        <c:crosses val="autoZero"/>
        <c:auto val="1"/>
        <c:lblAlgn val="ctr"/>
        <c:lblOffset val="100"/>
        <c:noMultiLvlLbl val="0"/>
      </c:catAx>
      <c:valAx>
        <c:axId val="39435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4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2CD36-F3CF-4233-A648-86E2661626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95375-79ED-4DC2-97E3-FB9913304E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14754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27C8F-8AF7-4B7A-901B-244001D1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356DA-F666-451F-B869-CE721DA4A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0016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02481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831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849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5262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892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430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2297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645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429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918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3432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72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2241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553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4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86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537A3-AAD7-49F4-9026-07AD25D2FC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70052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67F29-6B35-4ED9-AC4A-FFBEF94D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4C3B4B-A2DE-4F3A-999A-F123B9784F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633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53EB7-5CA7-4217-84D3-3CE619319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C360F2-2D90-45C3-ADB9-8DA17AC48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46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959B-46F3-44AF-AEB7-772B52A83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4CED46-2679-49B6-97E0-711F048ED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1842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796A-6FF7-4DBD-85BB-E63D79B3A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E763F-DD2B-4200-99D0-ED64E7495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90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BB7BD-D81B-4976-AD9E-7F1E5D791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132779-D6C6-4ECD-AD7D-EE7978633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591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55395-E31E-4D25-B5DB-82B1AEECD5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18006-47E4-4BAC-AF0E-F9A343A9C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42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F42C2-3CDE-42F8-9CD1-A1D37AD21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ED2AE3-EE26-4E7F-BCAB-428028F33D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893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5438D-84A7-4C08-87BA-6DA894B7A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4E468-A268-4C74-A3C4-C0F5DA684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906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44688-1C2C-4340-8E65-72C631FE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4ABB62-DA23-4E9E-BDF5-656F7B0DC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41404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188AB-073B-4471-8DB8-65F0DD6DA1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90F8C-553E-4B22-8BEE-6465B042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485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06917-ED9C-4080-A5BD-710EACF65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4C55A6-6E37-43F0-A343-F4ED9E9577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1856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38478-5F1C-4C0E-BBC5-F19135FC4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B4257-FBF7-43E8-965E-FE1D4995E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109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4D63A-3BD0-4DE6-94D1-EB809B922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EE1E67-30EE-4B40-AB1F-644C45497B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711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B65B5-97C1-44D8-8C1E-37CD3263E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D3B04-50D0-4C68-A63A-2DAF41C6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851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328F0-FE8A-452C-B9E0-5B29433DB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A05C8-D293-4E3C-837C-402A6E4D0E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545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AC33F-3B08-43E3-AF38-FBB58C8E5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24F27-D1A0-41E4-845B-31F5738ED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408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AD5A-8A52-46A4-8CE6-E5B91340A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654E3A-9D63-48DA-AA11-1F408E167E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740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F2B61D-6F67-4AC3-8234-F672D1B2D3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20098-592C-4B78-86D0-BC48C36C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760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8F8E-EF86-4922-A993-8512C196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9AC5E4-2693-421E-9704-7BCFB5B784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031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2D640-2EE9-4FAD-8002-C64C3BEAC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498A2E-2DA8-45A7-8E0C-2B0E7AD7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571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CE348-D27B-4E3A-A55A-39E58E71A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6D184A-DFE9-48E8-8FAC-E40F1A0CCA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5955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24006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9128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480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503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607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3042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7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21:20:53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@SanzErnesto: ¡Felicitaciones @difusioncornejo! Es un orgullo que seas el nuevo presidente de la @UCRNacional.
En un momento muy especi…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60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17:09:59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@UCRNacional: Adelante Argentina, adelante argentinos.
Mensaje de @DifusionCornejo, presidente de nuestro partido, para el 2018: https:/…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31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- 2017-12-18 08:41:17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Argentina se juega mucho más que el resultado de una ley. Nos jugamos que las instituciones funcionen por encima de las amenazas.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349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- 2017-12-23 12:25:25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Todos los estatales cobrarán el bono compensador el próximo 5 de enero, exceptuando funcionarios, legisladores y juece…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73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17:11:53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noticia no son las reformas,las posiciones u opiniones encontradas.Hoy la noticia es los q perdieron en las urnas quieren atropellar en la calle y en el recinto como si la democracia y las instituciones fueran un traje q se pone o saca según la ocasión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883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9FB25-E0B2-4C70-92A8-1A81F84B4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85794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C45A6-4D04-4E08-8F27-5C9EFB880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360009-E99D-4F65-B84D-05A5B870FF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119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80045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5569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9595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3510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824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6427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3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12:49:32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Asumiendo un nuevo compromiso con la energía, vocación y expectativas de siempre. #AdelanteMendoza #VamosJuntos. https://t.co/dmONyHh0ad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3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20:00:49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@Equipo_Cornejo: Estamos orgullosos de que un mendocino como Alfredo Cornejo, sea el nuevo Presidente de la @UCRNacional https://t.co/cr…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- 2017-12-26 16:15:40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aprobó un histórico presupuesto con amplia mayoría que incluye casi 1000 millones en obras para Salud. Gran impulso para tener un buen 2018!Felicitaciones @Haciendamdz @avcamerucci @palerojorge @rubiomarcelomza @danigdruetta @salasclaudiaj @ortsjosea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53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15:07:43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@ucrmendoza: Felicitamos y deseamos el mayor de los éxitos a los nuevos diputados por Mendoza. @ClauNaj @luispetri @FZamarbide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82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17:06:49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la violencia conduce en democracia. Parece obvio, pero en Argentina todavía no lo 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82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00546-CFA7-4A4F-AF1C-7B38F8859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00105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CA2A0-3949-4272-8245-92A574DE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3A9E1D-DAFA-4AE7-81A4-364BA3189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965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25190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309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2676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4482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027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09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5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17:12:26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que nunca debemos defender el Estado de derecho, el funcionamiento del Congreso y el derecho del país a avanzar mal que le pese a una minoría que no cree ni en la democracia ni en el futuro de Argentina.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31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- 2017-12-15 21:18:01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@Comunicacionucr: Felicitaciones Gobernador Alfredo Cornejo nuevo presidente de la @UCRNacional // @DifusionCornejo https://t.co/virIi5s…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9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- 2017-12-10 10:15:29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Día Internacional de los DDHH y día de la recuperación democrática con Alfonsín. Gracias Raúl por marcarnos la utopía de igualdad en libertad.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63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- 2017-12-14 21:28:54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solidaridad y un fuerte abrazo a @MonzoEmilio , que sufrió la intolerancia y la agresión en primera persona. Estamos con vos, Emilio!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7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08:33:55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@TadeoGZ: El programa #BastaDeTaS sigue avanzando en @MuniGodoyCruz y hoy 10 nuevas familias reemplazaron su carretela por un motocarro.…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58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- 2017-12-27 14:00:29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Jueces más imparciales, procesos más rápidos,no se pierden audiencias. Lo dijimos en campaña #justiciaLentaNoEsJusticia .Hoy es ley #tribunalesColegiados @MinGobiernoMza @dagosmarce1 Es ley la "justicia rápida" de Cornejo - https://t.co/05LNvE8Dz1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078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3571C1-8F0D-4C24-92E7-BF5909B28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09533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00ED8-DE12-4DAB-91CA-7FE19E5C8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24FA8E-297D-4678-A258-17BBD775BF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5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97333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713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2264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9198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294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27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25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- 2017-12-08 12:54:53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buena política exige coherencia. Me apena por parte de la historia del PD que su dirigencia lo exponga a banquinazos injustificables.         https://t.co/bvjWcVk4Wy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67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- 2017-12-20 17:43:14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agresiones que sufrió @GugaLusto son las fotos del fascismo de una minoría. Basta de intolerancia. Basta de violencia.La Argentina ya decidió por la paz y el encuentro. Estoy con vos, Martín!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8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- 2017-12-28 14:08:35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Gobernar es hacerse cargo del presente y construir futuro, pero también es ser responsable con los errores de los gobiernos del pasado. Bien por @difusioncornejo! https://t.co/8Ds8ktVSqV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4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- 2017-12-09 10:26:40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miramos para atrás, vemos de dónde viene Mendoza y cómo se recupera, no podemos decir más que gracias. Orgullosa de este equipo, del camino recorrido ,de su liderazgo @difusioncornejo! #2añosDeGobierno https://t.co/S71gn6X6hD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8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- 2017-12-11 22:58:03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 reconocimiento especial a quien me convocó para ocupar este espacio y a quien conduce el proceso de transformación virtuosa más importante de Mendoza en los últimos treinta años, gracias Gobernador @DifusionCornejo https://t.co/Yr1Eu9jWfM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822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50ACCB-B499-45FF-9C45-7F94FF96B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33141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1EFDD-A557-4DE8-99CF-00CD27D0A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0C3B9-CF5A-4A6C-9A2B-6EF6CCAE1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340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03477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465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9792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459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73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5124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26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- 2017-12-05 13:52:20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Mendoza merece más y mejor Justicia. En otro momento, los referentes partidarios estarán a la altura de gobernantes con visión como @DifusionCornejo https://t.co/TU5h5wKMad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364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- 2017-12-06 15:55:58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@FZamarbide: Con @ClauNaj ya estamos listos para Jurar ! #LaCanteraAlCongreso https://t.co/THQhlcyX1f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8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- 2017-12-30 17:11:28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entra en un twit lo que transmiten estas fotos. Gracias a todos los que fueron parte de este gran 2017. @DifusionCornejo https://t.co/GgHfewWAAi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6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- 2017-12-18 08:42:10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Ojalá hoy gane la república, ojalá al terminar la jornada, la democracia haya ganado una batalla más a la violencia.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103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F1DF8-8FE2-4943-9EC5-95E58956C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569085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C56FF-20D1-4DE4-A0DC-C52C9549F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C329D1-61B2-4C6B-972B-9E5D46EFE2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4251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91445-6CE4-4EFA-AF37-C9AE57191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AE18A-84DD-4CDA-B9F0-3E1DF1AF8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648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266EC-5DCE-47F5-9A0A-9B56323C5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80B3E-7D59-4523-B6F3-DC88FB9786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133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493559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34129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75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7093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59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@elesacol - 2017-12-14 21:38:05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@Gracemazzola @MonzoEmilio Los jubilados Estamos y vamos a estar muchísimo mejor q en la era Kirchnerista!… https://t.co/IR2GuGHo2k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45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- 2017-12-06 11:25:07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@ClauNaj ya estamos listos para Jurar ! #LaCanteraAlCongreso https://t.co/THQhlcyX1f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21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@ucrmendoza - 2017-12-06 14:53:14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y deseamos el mayor de los éxitos a los nuevos diputados por Mendoza. @ClauNaj @luispetri @FZamarbide https://t.co/V72K57I3g7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92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@lauramonteromza - 2017-12-06 07:57:59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@ClauNaj @luispetri @FZamarbide por el desafío que arrancan hoy!!     Leyendo https://t.co/X4SQDuKMRt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07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- 2017-12-06 11:31:38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@marquitospena y @ClauNaj ! Ya empieza ! https://t.co/a6LJPdM0ef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37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@Pame9dj - 2017-12-06 12:48:14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Juró @ClauNaj GENIA! @MujerRadical #orgullo @ucrmendoza https://t.co/fGfJ6TTy36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69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@LaCanteraMza - 2017-12-06 11:32:49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Felicitaciones a los diputados mendocinos que juran hoy en el #Congreso @FZamarbide @ClauNaj @luispetri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6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14:56:25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diputados de Mendoza que votarán a favor de la reforma previsional.
@ClauNaj @LuisBorsani @luispetri… https://t.co/3czam4Fxvt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788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B365C-C8DD-429D-A1C5-23620C57B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76995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A396E-3274-47E3-9AFC-EBC506C5B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CAE8A-4841-4DD8-AEF1-66D50536F1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758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605336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99242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381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715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@LuisBorsani @luispetri @FZamarbide @stellahuczak @DipSusanaBalbo Diputados del PJ de Córdoba que votarán… https://t.co/89WOwk4LH0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247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- 2017-12-06 12:44:43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#SesionPreparatoria Juró @ClauNaj como diputada nacional en @DiputadosAR https://t.co/I94iCBsrJW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9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@armandojaliff1 - 2017-12-06 11:18:19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@luispetri Felicitaciones @ClauNaj @luispetri @FZamarbide el pueblo mendocino está muy bien representado.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30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@marceloalva - 2017-12-13 23:47:33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SAN MARTIN MZA dice #NoALaReformaPrevisional y pide a los dip por el pueblo ante la nación @luispetri @ClauNaj… https://t.co/C8faGEmCia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65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@palerojorge - 2017-12-26 21:17:34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@Haciendamdz @avcamerucci @rubiomarcelomza @danigdruetta @salasclaudiaj @ortsjosea Muchas obras, mucho equ… https://t.co/W70YOquQNP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15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@CarBresca - 2017-12-06 12:48:52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Juró @ClauNaj en @DiputadosAR 💜❤️ https://t.co/WGiye4d2sL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11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- 2017-12-21 19:46:12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Postales de una sesión clave: 
#Presupuesto2018 
@FZamarbide @ClauNaj @Dkroneberger @monfortmarcelo @NanniMiguel… https://t.co/iuAm8Y6zTv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790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BBB7F-DFAF-4A53-9E7A-0040AD0172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9696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ED394-109D-4FD6-81D1-FF5FAD30D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001E98-F455-450C-ABA6-CC1877B0B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1881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715709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7822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9415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021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@jkehiayan - 2017-12-06 12:41:12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Grandes aportes a la camara de diputados de la nacion hace Mendoza. Felicitaciones @ClauNaj y @FZamarbide #UCR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348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@elmapadelcolo - 2017-12-18 15:28:15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@LuisBorsani @luispetri @FZamarbide @stellahuczak @DipSusanaBalbo @alevigo @MartinLlaryora… https://t.co/LYHH5D4uZk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05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@carina7479 - 2017-12-06 11:12:16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@lauramonteromza @ClauNaj @luispetri @FZamarbide FELICITACIONES @FZamarbide 👏👏👏👏👏👏oRGULLOSOS DE VOS!!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4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 - 2017-12-08 12:53:54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FELICITACIONES!!!
 Éxitos en esta nueva estapa.
#VamosJuntos 💪 https://t.co/T8c1En1f6P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55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 - 2017-12-06 12:39:39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#SesionPreparatoria @ClauNaj como diputada nacional https://t.co/EZkmqDBaFr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775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0DDDA-8D7C-4ABE-9A76-3B2A29E03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33918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C08EE-255F-46F1-9E95-3F490CFA1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28E55B-46EA-4775-BD50-C087901344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8132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56515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63278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62897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11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7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@CasaresPablo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87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75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4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22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@melimalanca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3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99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@rmartinmercado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69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@EmiliaCabreraH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8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@CambiemosDip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467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3A4944-C6AC-4F3D-A62C-8A3DD29AA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419345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BA21E-DD90-42EF-AC78-A64E72A10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3B4B8A-3F4C-4266-825C-765BC07F1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1435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373172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16369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6978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538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@diputadosucr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84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@CarBresca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0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@carina7479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211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@tefrodriguez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68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07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@AlexisSalleOk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701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@rulomontbrun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4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0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@UCR_confluencia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19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@GaboPerezUCR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2021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10D54-583F-4D7D-9E72-D08275DC4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64272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F3F9B-32E8-4973-AF95-F53087764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AE4C4F-3E48-48D1-B714-B028DF0580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63813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B4BD4-CD3D-43A3-8C0B-0C534DC22F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1440E-9CA1-4720-BF4A-48BE6846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297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44AF2-62BE-4BC6-927F-C50BFE643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16936-1239-4E5D-966C-6193BE76B0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23413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550324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893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1760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854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844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@petersaravia - 2017-12-22 02:44:54</a:t>
                      </a:r>
                      <a:r>
                        <a:rPr lang="es-ES" sz="1000"/>
                        <a:t>
@ClauNaj Y por esto hizo algo ? Espero que si . Mis respeto señora . https://t.co/7iH9kxDbVj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51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@Cami_ese - 2017-12-19 10:42:56</a:t>
                      </a:r>
                      <a:r>
                        <a:rPr lang="es-ES" sz="1000"/>
                        <a:t>
Se acuerdan que votaron en Octubre Mendoza? Les dejo los nombres por si les suena Claudia Najul (@ClauNaj ); Luis A… https://t.co/0vA2dt5m7F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55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@marie_rumfc - 2017-12-19 09:36:43</a:t>
                      </a:r>
                      <a:r>
                        <a:rPr lang="es-ES" sz="1000"/>
                        <a:t>
@ClauNaj Decime qué debatieron??? Qué escucharon??? A su partido...xq al pueblo 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@anibalsosad - 2017-12-18 18:10:46</a:t>
                      </a:r>
                      <a:r>
                        <a:rPr lang="es-ES" sz="1000"/>
                        <a:t>
@ClauNaj Esto no es violencia ?? por que no quieren hablar de esto ??? https://t.co/0dRdwRfl0t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15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@anibalsosad - 2017-12-18 18:05:25</a:t>
                      </a:r>
                      <a:r>
                        <a:rPr lang="es-ES" sz="1000"/>
                        <a:t>
@ClauNaj Que puede decir al respecto ??? https://t.co/7e2I5yyeyS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70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@JuanLucasArias3 - 2017-12-18 13:30:36</a:t>
                      </a:r>
                      <a:r>
                        <a:rPr lang="es-ES" sz="1000"/>
                        <a:t>
@ClauNaj Eso lo escribiste vos o fue Cornejo?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71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@fullMelomaniac - 2017-12-18 10:19:58</a:t>
                      </a:r>
                      <a:r>
                        <a:rPr lang="es-ES" sz="1000"/>
                        <a:t>
@ClauNaj Le sacan guita a los jubilados y hablas de instituciones? Son unos cararrotas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21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@maxi_siri - 2017-12-18 09:52:59</a:t>
                      </a:r>
                      <a:r>
                        <a:rPr lang="es-ES" sz="1000"/>
                        <a:t>
@ClauNaj ¿Lo decís por las presiones del Ejecutivo Nacional a los gobernadores?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50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@MiliMontero95 - 2017-12-15 15:55:17</a:t>
                      </a:r>
                      <a:r>
                        <a:rPr lang="es-ES" sz="1000"/>
                        <a:t>
@ClauNaj Pueden hacerse cargo de una vez de las cagadas que se mandan ? La mayor violencia ayer estuvo a cargo del… https://t.co/D1fZ0jTwkt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584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@ClauNaj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@adrianbiasiori - 2017-12-15 02:35:42</a:t>
                      </a:r>
                      <a:r>
                        <a:rPr lang="es-ES" sz="1000"/>
                        <a:t>
@ClauNaj caiiiate mosquita muerta... las urnas? si hubieras dicho lo que ibas a apoyar en el congreso, no te votaban en las urnas.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377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86DC5-C59A-422D-9528-15DB70574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50033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1265</Words>
  <Application>Microsoft Office PowerPoint</Application>
  <PresentationFormat>On-screen Show (4:3)</PresentationFormat>
  <Paragraphs>472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2018-01-02T10:26:16Z</dcterms:created>
  <dcterms:modified xsi:type="dcterms:W3CDTF">2018-01-02T10:27:00Z</dcterms:modified>
</cp:coreProperties>
</file>