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DE-48F0-803A-EA86A8BF15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981544"/>
        <c:axId val="296981872"/>
      </c:radarChart>
      <c:catAx>
        <c:axId val="29698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81872"/>
        <c:crosses val="autoZero"/>
        <c:auto val="1"/>
        <c:lblAlgn val="ctr"/>
        <c:lblOffset val="100"/>
        <c:noMultiLvlLbl val="0"/>
      </c:catAx>
      <c:valAx>
        <c:axId val="29698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8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3555</c:v>
                </c:pt>
                <c:pt idx="1">
                  <c:v>3558</c:v>
                </c:pt>
                <c:pt idx="2">
                  <c:v>3562</c:v>
                </c:pt>
                <c:pt idx="3">
                  <c:v>3561</c:v>
                </c:pt>
                <c:pt idx="4">
                  <c:v>3559</c:v>
                </c:pt>
                <c:pt idx="5">
                  <c:v>3570</c:v>
                </c:pt>
                <c:pt idx="6">
                  <c:v>3581</c:v>
                </c:pt>
                <c:pt idx="7">
                  <c:v>3584</c:v>
                </c:pt>
                <c:pt idx="8">
                  <c:v>3586</c:v>
                </c:pt>
                <c:pt idx="9">
                  <c:v>3590</c:v>
                </c:pt>
                <c:pt idx="10">
                  <c:v>3593</c:v>
                </c:pt>
                <c:pt idx="11">
                  <c:v>3595</c:v>
                </c:pt>
                <c:pt idx="12">
                  <c:v>3595</c:v>
                </c:pt>
                <c:pt idx="13">
                  <c:v>3600</c:v>
                </c:pt>
                <c:pt idx="14">
                  <c:v>3608</c:v>
                </c:pt>
                <c:pt idx="15">
                  <c:v>3600</c:v>
                </c:pt>
                <c:pt idx="16">
                  <c:v>3604</c:v>
                </c:pt>
                <c:pt idx="17">
                  <c:v>3608</c:v>
                </c:pt>
                <c:pt idx="18">
                  <c:v>3632</c:v>
                </c:pt>
                <c:pt idx="19">
                  <c:v>3646</c:v>
                </c:pt>
                <c:pt idx="20">
                  <c:v>3656</c:v>
                </c:pt>
                <c:pt idx="21">
                  <c:v>3662</c:v>
                </c:pt>
                <c:pt idx="22">
                  <c:v>3668</c:v>
                </c:pt>
                <c:pt idx="23">
                  <c:v>3669</c:v>
                </c:pt>
                <c:pt idx="24">
                  <c:v>3671</c:v>
                </c:pt>
                <c:pt idx="25">
                  <c:v>3670</c:v>
                </c:pt>
                <c:pt idx="26">
                  <c:v>3677</c:v>
                </c:pt>
                <c:pt idx="27">
                  <c:v>3681</c:v>
                </c:pt>
                <c:pt idx="28">
                  <c:v>3686</c:v>
                </c:pt>
                <c:pt idx="29">
                  <c:v>3685</c:v>
                </c:pt>
                <c:pt idx="30">
                  <c:v>3685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0A-422A-8179-C72C352B3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981216"/>
        <c:axId val="296980232"/>
      </c:lineChart>
      <c:dateAx>
        <c:axId val="296981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80232"/>
        <c:crosses val="autoZero"/>
        <c:auto val="1"/>
        <c:lblOffset val="100"/>
        <c:baseTimeUnit val="days"/>
      </c:dateAx>
      <c:valAx>
        <c:axId val="29698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8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-1</c:v>
                </c:pt>
                <c:pt idx="4">
                  <c:v>-2</c:v>
                </c:pt>
                <c:pt idx="5">
                  <c:v>11</c:v>
                </c:pt>
                <c:pt idx="6">
                  <c:v>11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5</c:v>
                </c:pt>
                <c:pt idx="14">
                  <c:v>8</c:v>
                </c:pt>
                <c:pt idx="15">
                  <c:v>-8</c:v>
                </c:pt>
                <c:pt idx="16">
                  <c:v>4</c:v>
                </c:pt>
                <c:pt idx="17">
                  <c:v>4</c:v>
                </c:pt>
                <c:pt idx="18">
                  <c:v>24</c:v>
                </c:pt>
                <c:pt idx="19">
                  <c:v>14</c:v>
                </c:pt>
                <c:pt idx="20">
                  <c:v>10</c:v>
                </c:pt>
                <c:pt idx="21">
                  <c:v>6</c:v>
                </c:pt>
                <c:pt idx="22">
                  <c:v>6</c:v>
                </c:pt>
                <c:pt idx="23">
                  <c:v>1</c:v>
                </c:pt>
                <c:pt idx="24">
                  <c:v>2</c:v>
                </c:pt>
                <c:pt idx="25">
                  <c:v>-1</c:v>
                </c:pt>
                <c:pt idx="26">
                  <c:v>7</c:v>
                </c:pt>
                <c:pt idx="27">
                  <c:v>4</c:v>
                </c:pt>
                <c:pt idx="28">
                  <c:v>5</c:v>
                </c:pt>
                <c:pt idx="29">
                  <c:v>-1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D4-4412-AE0C-3040E10261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858256"/>
        <c:axId val="297854320"/>
      </c:lineChart>
      <c:dateAx>
        <c:axId val="297858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54320"/>
        <c:crosses val="autoZero"/>
        <c:auto val="1"/>
        <c:lblOffset val="100"/>
        <c:baseTimeUnit val="days"/>
      </c:dateAx>
      <c:valAx>
        <c:axId val="29785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5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8</c:v>
                </c:pt>
                <c:pt idx="3">
                  <c:v>8</c:v>
                </c:pt>
                <c:pt idx="4">
                  <c:v>5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5A-4D19-B647-E5537DF00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855960"/>
        <c:axId val="297851368"/>
      </c:barChart>
      <c:catAx>
        <c:axId val="29785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51368"/>
        <c:crosses val="autoZero"/>
        <c:auto val="1"/>
        <c:lblAlgn val="ctr"/>
        <c:lblOffset val="100"/>
        <c:noMultiLvlLbl val="0"/>
      </c:catAx>
      <c:valAx>
        <c:axId val="29785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5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B8-41D8-8A91-0292E5BEC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860224"/>
        <c:axId val="297862848"/>
      </c:lineChart>
      <c:dateAx>
        <c:axId val="297860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62848"/>
        <c:crosses val="autoZero"/>
        <c:auto val="1"/>
        <c:lblOffset val="100"/>
        <c:baseTimeUnit val="days"/>
      </c:dateAx>
      <c:valAx>
        <c:axId val="29786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6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@ClauNaj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C9-4070-8C68-C7C7844D6D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@ClauNaj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C9-4070-8C68-C7C7844D6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862520"/>
        <c:axId val="299259056"/>
      </c:barChart>
      <c:catAx>
        <c:axId val="29786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59056"/>
        <c:crosses val="autoZero"/>
        <c:auto val="1"/>
        <c:lblAlgn val="ctr"/>
        <c:lblOffset val="100"/>
        <c:noMultiLvlLbl val="0"/>
      </c:catAx>
      <c:valAx>
        <c:axId val="29925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6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5</c:v>
                </c:pt>
                <c:pt idx="3">
                  <c:v>7</c:v>
                </c:pt>
                <c:pt idx="4">
                  <c:v>6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19-46CE-939E-2BA73A3685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254792"/>
        <c:axId val="299260040"/>
      </c:barChart>
      <c:catAx>
        <c:axId val="299254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60040"/>
        <c:crosses val="autoZero"/>
        <c:auto val="1"/>
        <c:lblAlgn val="ctr"/>
        <c:lblOffset val="100"/>
        <c:noMultiLvlLbl val="0"/>
      </c:catAx>
      <c:valAx>
        <c:axId val="29926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54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3.8839779005524999</c:v>
                </c:pt>
                <c:pt idx="1">
                  <c:v>1.7725598526702999</c:v>
                </c:pt>
                <c:pt idx="2">
                  <c:v>3.0718232044198999</c:v>
                </c:pt>
                <c:pt idx="3">
                  <c:v>2.7861089187056001</c:v>
                </c:pt>
                <c:pt idx="4">
                  <c:v>1.841620626151</c:v>
                </c:pt>
                <c:pt idx="5">
                  <c:v>2.8176795580110001</c:v>
                </c:pt>
                <c:pt idx="6">
                  <c:v>1.5837937384898999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44-48E0-A7E6-5424D5D66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975968"/>
        <c:axId val="296978592"/>
      </c:barChart>
      <c:catAx>
        <c:axId val="29697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78592"/>
        <c:crosses val="autoZero"/>
        <c:auto val="1"/>
        <c:lblAlgn val="ctr"/>
        <c:lblOffset val="100"/>
        <c:noMultiLvlLbl val="0"/>
      </c:catAx>
      <c:valAx>
        <c:axId val="29697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7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3</c:v>
                </c:pt>
                <c:pt idx="16">
                  <c:v>0</c:v>
                </c:pt>
                <c:pt idx="17">
                  <c:v>1</c:v>
                </c:pt>
                <c:pt idx="18">
                  <c:v>7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93-4486-ACC4-021838EB3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927064"/>
        <c:axId val="300920176"/>
      </c:lineChart>
      <c:catAx>
        <c:axId val="30092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20176"/>
        <c:crosses val="autoZero"/>
        <c:auto val="1"/>
        <c:lblAlgn val="ctr"/>
        <c:lblOffset val="100"/>
        <c:noMultiLvlLbl val="0"/>
      </c:catAx>
      <c:valAx>
        <c:axId val="30092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2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1.4921248963802001</c:v>
                </c:pt>
                <c:pt idx="1">
                  <c:v>1.7684443216357999</c:v>
                </c:pt>
                <c:pt idx="2">
                  <c:v>0</c:v>
                </c:pt>
                <c:pt idx="3">
                  <c:v>1.6302846090080001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1.1881735285991</c:v>
                </c:pt>
                <c:pt idx="9">
                  <c:v>5.0290135396517996</c:v>
                </c:pt>
                <c:pt idx="10">
                  <c:v>0</c:v>
                </c:pt>
                <c:pt idx="11">
                  <c:v>2.3855577047066001</c:v>
                </c:pt>
                <c:pt idx="12">
                  <c:v>1.381597126278</c:v>
                </c:pt>
                <c:pt idx="13">
                  <c:v>3.1224095053881999</c:v>
                </c:pt>
                <c:pt idx="14">
                  <c:v>2.1552915169936</c:v>
                </c:pt>
                <c:pt idx="15">
                  <c:v>1.8881827392466</c:v>
                </c:pt>
                <c:pt idx="16">
                  <c:v>0</c:v>
                </c:pt>
                <c:pt idx="17">
                  <c:v>4.5316385741917999</c:v>
                </c:pt>
                <c:pt idx="18">
                  <c:v>2.7474045711128001</c:v>
                </c:pt>
                <c:pt idx="19">
                  <c:v>0</c:v>
                </c:pt>
                <c:pt idx="20">
                  <c:v>2.2842405821129002</c:v>
                </c:pt>
                <c:pt idx="21">
                  <c:v>0</c:v>
                </c:pt>
                <c:pt idx="22">
                  <c:v>3.1224095053881999</c:v>
                </c:pt>
                <c:pt idx="23">
                  <c:v>1.4202818458138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F8-431B-BDD7-38CFB907B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927720"/>
        <c:axId val="300921160"/>
      </c:lineChart>
      <c:catAx>
        <c:axId val="30092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21160"/>
        <c:crosses val="autoZero"/>
        <c:auto val="1"/>
        <c:lblAlgn val="ctr"/>
        <c:lblOffset val="100"/>
        <c:noMultiLvlLbl val="0"/>
      </c:catAx>
      <c:valAx>
        <c:axId val="30092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2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2</c:v>
                </c:pt>
                <c:pt idx="2">
                  <c:v>0</c:v>
                </c:pt>
                <c:pt idx="3">
                  <c:v>5</c:v>
                </c:pt>
                <c:pt idx="4">
                  <c:v>7</c:v>
                </c:pt>
                <c:pt idx="5">
                  <c:v>73</c:v>
                </c:pt>
                <c:pt idx="6">
                  <c:v>23</c:v>
                </c:pt>
                <c:pt idx="7">
                  <c:v>7</c:v>
                </c:pt>
                <c:pt idx="8">
                  <c:v>1</c:v>
                </c:pt>
                <c:pt idx="9">
                  <c:v>2</c:v>
                </c:pt>
                <c:pt idx="10">
                  <c:v>5</c:v>
                </c:pt>
                <c:pt idx="11">
                  <c:v>4</c:v>
                </c:pt>
                <c:pt idx="12">
                  <c:v>5</c:v>
                </c:pt>
                <c:pt idx="13">
                  <c:v>30</c:v>
                </c:pt>
                <c:pt idx="14">
                  <c:v>29</c:v>
                </c:pt>
                <c:pt idx="15">
                  <c:v>8</c:v>
                </c:pt>
                <c:pt idx="16">
                  <c:v>2</c:v>
                </c:pt>
                <c:pt idx="17">
                  <c:v>34</c:v>
                </c:pt>
                <c:pt idx="18">
                  <c:v>20</c:v>
                </c:pt>
                <c:pt idx="19">
                  <c:v>7</c:v>
                </c:pt>
                <c:pt idx="20">
                  <c:v>2</c:v>
                </c:pt>
                <c:pt idx="21">
                  <c:v>7</c:v>
                </c:pt>
                <c:pt idx="22">
                  <c:v>1</c:v>
                </c:pt>
                <c:pt idx="23">
                  <c:v>6</c:v>
                </c:pt>
                <c:pt idx="24">
                  <c:v>0</c:v>
                </c:pt>
                <c:pt idx="25">
                  <c:v>4</c:v>
                </c:pt>
                <c:pt idx="26">
                  <c:v>2</c:v>
                </c:pt>
                <c:pt idx="27">
                  <c:v>3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18-4879-A5BB-412BA9D75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294184"/>
        <c:axId val="380299432"/>
      </c:lineChart>
      <c:dateAx>
        <c:axId val="380294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99432"/>
        <c:crosses val="autoZero"/>
        <c:auto val="1"/>
        <c:lblOffset val="100"/>
        <c:baseTimeUnit val="days"/>
      </c:dateAx>
      <c:valAx>
        <c:axId val="38029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9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E6-49EC-B347-784EAC39D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672120"/>
        <c:axId val="397670152"/>
      </c:barChart>
      <c:catAx>
        <c:axId val="397672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70152"/>
        <c:crosses val="autoZero"/>
        <c:auto val="1"/>
        <c:lblAlgn val="ctr"/>
        <c:lblOffset val="100"/>
        <c:noMultiLvlLbl val="0"/>
      </c:catAx>
      <c:valAx>
        <c:axId val="39767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72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54329-BF66-4CB6-9422-293DA21570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D13DA4-4E29-4178-AF0B-C7770C479D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83682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E6447-70DF-4C7D-B5FE-B8F8953F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1317C5-1E12-4604-A05A-CD4F232260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8527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81820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910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1731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8199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6610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4634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7270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9219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0469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9703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640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6791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1649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09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85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@ClauNaj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807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FBCE6-B8AA-4D50-B866-98171B8F6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78908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08A0D-2C31-4A6D-937B-596E8A348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4D1F86-5B5E-4C4C-9585-5B9805A389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4939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40487-75EC-492F-A5C4-F3D3613EC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246EF-A168-4828-8B69-F342116A1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204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499D8-35C1-4841-B57C-E75532F10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924F68-7C9A-4085-A2F7-104A361361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2951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C3D46-B75B-45C1-805C-87B17EBAF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6F707-4E1D-4895-89F0-E83DF3C90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368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6468F-1B56-4A89-8249-A3F600AB9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597E75-1A0A-4913-B19C-B25D8B5618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1773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34580-1A9A-4025-B1CE-4CF48DAAE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E6E2C-4C8C-4F6F-9FD9-C33628D14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760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72D20-0F54-4EE3-9165-D6B18AF93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0F7D76-19D4-4916-9829-CA93AD318D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8264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39022-DEF0-459C-9087-DE19D088E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5B24C-F5A0-47E5-87E0-9FFCA8108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85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7993A-493C-49D0-B3C8-C0203DA7C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403513-5118-43C0-9857-2DBEA075AB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4973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3EF19-EA1C-452C-8844-E62B3610E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43D4F-F658-4E4A-8DCB-AD2869562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53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5729F-905A-4512-A6AA-9FE3E47CC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DAD98C-05ED-4F51-91C9-9F7F1DA013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8455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80EB7-838D-4816-86D5-1F5C74EE0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6637E-3644-4611-B21D-026AE6F6B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642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B0452-F869-46C5-A104-A08B3018E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1B7DCA-80AB-4765-A0D0-1F6CECE86C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5062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40046-19F4-4CE0-B436-726D9BB80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7FB2F-128E-45C2-B09C-ECE5901CC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638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7DBB7-EC21-476C-8D18-2ACF4BDE0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7D8F9C-C971-49A4-BCA1-48E61156BC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4533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F5908-C937-4DCE-A3D5-0423EF1D3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4E27B-D4D4-47FF-AE46-264967070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741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B557A-8DB8-458B-8D1A-DB6EE640B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C6F007-EC9A-43E9-9928-561E6DC814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249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C4F07-A182-47CA-9131-B63475C2C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43D11-DA0C-41BB-AB53-E90DBD400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38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A28A7-2F35-44AD-B0FA-6B6221CF5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BDE2EF-A470-4E86-9332-64E3A1A015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8954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A761D-061C-4CCA-8920-C8A939829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E4CF4-6DC9-491C-A525-AAFA141B5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679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EFB70-1546-4F92-A077-46FB60A75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A4B6CA-5612-4407-9578-2A6F2CBED0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071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98925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6788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6325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0922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664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9226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00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- 2017-12-15 21:20:53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@SanzErnesto: ¡Felicitaciones @difusioncornejo! Es un orgullo que seas el nuevo presidente de la @UCRNacional.
En un momento muy especi…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1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- 2017-12-30 17:09:59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@UCRNacional: Adelante Argentina, adelante argentinos.
Mensaje de @DifusionCornejo, presidente de nuestro partido, para el 2018: https:/…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59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- 2017-12-18 08:41:17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la Argentina se juega mucho más que el resultado de una ley. Nos jugamos que las instituciones funcionen por encima de las amenazas.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11.3636%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928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- 2017-12-23 12:25:25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Todos los estatales cobrarán el bono compensador el próximo 5 de enero, exceptuando funcionarios, legisladores y juece…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85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- 2017-12-14 17:11:53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la noticia no son las reformas,las posiciones u opiniones encontradas.Hoy la noticia es los q perdieron en las urnas quieren atropellar en la calle y en el recinto como si la democracia y las instituciones fueran un traje q se pone o saca según la ocasión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206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12981-1F40-42CB-A05C-E02BECD62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41062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ED37A-B1BB-4ECB-AFAA-11BAAEB15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D16466-1C66-4FD2-B346-29C9030340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1939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01839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2618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6130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323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261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5979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4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- 2017-12-06 12:49:32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Asumiendo un nuevo compromiso con la energía, vocación y expectativas de siempre. #AdelanteMendoza #VamosJuntos. https://t.co/dmONyHh0ad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84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- 2017-12-15 20:00:49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@Equipo_Cornejo: Estamos orgullosos de que un mendocino como Alfredo Cornejo, sea el nuevo Presidente de la @UCRNacional https://t.co/cr…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99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- 2017-12-26 16:15:40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Mendoza aprobó un histórico presupuesto con amplia mayoría que incluye casi 1000 millones en obras para Salud. Gran impulso para tener un buen 2018!Felicitaciones @Haciendamdz @avcamerucci @palerojorge @rubiomarcelomza @danigdruetta @salasclaudiaj @ortsjosea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4.4687%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89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- 2017-12-06 15:07:43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@ucrmendoza: Felicitamos y deseamos el mayor de los éxitos a los nuevos diputados por Mendoza. @ClauNaj @luispetri @FZamarbide 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1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- 2017-12-14 17:06:49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Nunca la violencia conduce en democracia. Parece obvio, pero en Argentina todavía no lo 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633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D09D2-36C8-4982-943F-D3E1B8708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997332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8D875-CCD5-4E0B-BEDF-F73D47A9E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34E175-0DF2-40E6-BFB2-EC63501528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2695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23724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821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351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6508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3038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968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44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- 2017-12-14 17:12:26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que nunca debemos defender el Estado de derecho, el funcionamiento del Congreso y el derecho del país a avanzar mal que le pese a una minoría que no cree ni en la democracia ni en el futuro de 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83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- 2017-12-15 21:18:01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@Comunicacionucr: Felicitaciones Gobernador Alfredo Cornejo nuevo presidente de la @UCRNacional // @DifusionCornejo https://t.co/virIi5s…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40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- 2017-12-10 10:15:29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Día Internacional de los DDHH y día de la recuperación democrática con Alfonsín. Gracias Raúl por marcarnos la utopía de igualdad en libertad.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61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- 2017-12-14 21:28:54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 solidaridad y un fuerte abrazo a @MonzoEmilio , que sufrió la intolerancia y la agresión en primera persona. Estamos con vos, Emilio!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53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- 2017-12-30 08:33:55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@TadeoGZ: El programa #BastaDeTaS sigue avanzando en @MuniGodoyCruz y hoy 10 nuevas familias reemplazaron su carretela por un motocarro.…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190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- 2017-12-27 14:00:29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Jueces más imparciales, procesos más rápidos,no se pierden audiencias. Lo dijimos en campaña #justiciaLentaNoEsJusticia .Hoy es ley #tribunalesColegiados @MinGobiernoMza @dagosmarce1 Es ley la "justicia rápida" de Cornejo - https://t.co/05LNvE8Dz1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770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55707-F76C-4CC3-91A2-810448F45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645375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2B417-E0BB-4ACF-A76F-2262A53C7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D7B21-F6DC-416F-9AF5-1C524121A8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38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65050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3195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941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7110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5631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6283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27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- 2017-12-08 12:54:53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buena política exige coherencia. Me apena por parte de la historia del PD que su dirigencia lo exponga a banquinazos injustificables.         https://t.co/bvjWcVk4Wy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37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- 2017-12-20 17:43:14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agresiones que sufrió @GugaLusto son las fotos del fascismo de una minoría. Basta de intolerancia. Basta de violencia.La Argentina ya decidió por la paz y el encuentro. Estoy con vos, Martín!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611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- 2017-12-28 14:08:35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Gobernar es hacerse cargo del presente y construir futuro, pero también es ser responsable con los errores de los gobiernos del pasado. Bien por @difusioncornejo! https://t.co/8Ds8ktVSqV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81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- 2017-12-09 10:26:40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miramos para atrás, vemos de dónde viene Mendoza y cómo se recupera, no podemos decir más que gracias. Orgullosa de este equipo, del camino recorrido ,de su liderazgo @difusioncornejo! #2añosDeGobierno https://t.co/S71gn6X6hD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1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- 2017-12-11 22:58:03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 reconocimiento especial a quien me convocó para ocupar este espacio y a quien conduce el proceso de transformación virtuosa más importante de Mendoza en los últimos treinta años, gracias Gobernador @DifusionCornejo https://t.co/Yr1Eu9jWfM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516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557D7-63B6-499C-A6A4-AB9D4CBAB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58711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8BF3B-DC58-4CC3-B9D9-3E96D62B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A21C25-9C17-4E69-BCA1-B614436708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0376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47887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6870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7191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9730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450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0053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6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- 2017-12-05 13:52:20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Mendoza merece más y mejor Justicia. En otro momento, los referentes partidarios estarán a la altura de gobernantes con visión como @DifusionCornejo https://t.co/TU5h5wKMad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14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- 2017-12-06 15:55:58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@FZamarbide: Con @ClauNaj ya estamos listos para Jurar ! #LaCanteraAlCongreso https://t.co/THQhlcyX1f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37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- 2017-12-30 17:11:28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entra en un twit lo que transmiten estas fotos. Gracias a todos los que fueron parte de este gran 2017. @DifusionCornejo https://t.co/GgHfewWAAi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227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- 2017-12-18 08:42:10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Ojalá hoy gane la república, ojalá al terminar la jornada, la democracia haya ganado una batalla más a la violencia.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335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FE3F9-F4BF-40DC-B6DC-AE219C97A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3976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2A4C6-5146-4016-BF6F-69A054AC8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8C49DC-175B-4E53-B054-656CCAF920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6392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85047-5C91-4356-885C-D190F5BE1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09DE0-4850-436D-9B03-F65848420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640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99F22-CEF0-4C9B-9DE8-32C851D3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05159E-8974-4B9F-AF0D-7F3FF7150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6590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002422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87926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8603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6169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96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@elesacol - 2017-12-14 21:38:05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@Gracemazzola @MonzoEmilio Los jubilados Estamos y vamos a estar muchísimo mejor q en la era Kirchnerista!… https://t.co/IR2GuGHo2k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61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@FZamarbide - 2017-12-06 11:25:07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@ClauNaj ya estamos listos para Jurar ! #LaCanteraAlCongreso https://t.co/THQhlcyX1f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7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@ucrmendoza - 2017-12-06 14:53:14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y deseamos el mayor de los éxitos a los nuevos diputados por Mendoza. @ClauNaj @luispetri @FZamarbide https://t.co/V72K57I3g7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05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@lauramonteromza - 2017-12-06 07:57:59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@ClauNaj @luispetri @FZamarbide por el desafío que arrancan hoy!!     Leyendo https://t.co/X4SQDuKMRt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688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@FZamarbide - 2017-12-06 11:31:38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@marquitospena y @ClauNaj ! Ya empieza ! https://t.co/a6LJPdM0ef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527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@Pame9dj - 2017-12-06 12:48:14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Juró @ClauNaj GENIA! @MujerRadical #orgullo @ucrmendoza https://t.co/fGfJ6TTy36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56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@LaCanteraMza - 2017-12-06 11:32:49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a los diputados mendocinos que juran hoy en el #Congreso @FZamarbide @ClauNaj @luispetri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54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@elmapadelcolo - 2017-12-18 14:56:25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diputados de Mendoza que votarán a favor de la reforma previsional.
@ClauNaj @LuisBorsani @luispetri… https://t.co/3czam4Fxvt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058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90976-7657-41DD-9794-2F00D8466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26537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E045D-1D38-480A-95A9-4A09562EA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8D8621-479F-44A0-858E-84EDCD8DD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2719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025318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17299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230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9683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53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@elmapadelcolo - 2017-12-18 15:02:10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@LuisBorsani @luispetri @FZamarbide @stellahuczak @DipSusanaBalbo Diputados del PJ de Córdoba que votarán… https://t.co/89WOwk4LH0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57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@diputadosucr - 2017-12-06 12:44:43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#SesionPreparatoria Juró @ClauNaj como diputada nacional en @DiputadosAR https://t.co/I94iCBsrJW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941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@armandojaliff1 - 2017-12-06 11:18:19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@luispetri Felicitaciones @ClauNaj @luispetri @FZamarbide el pueblo mendocino está muy bien representado.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03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@marceloalva - 2017-12-13 23:47:33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SAN MARTIN MZA dice #NoALaReformaPrevisional y pide a los dip por el pueblo ante la nación @luispetri @ClauNaj… https://t.co/C8faGEmCia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@palerojorge - 2017-12-26 21:17:34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@Haciendamdz @avcamerucci @rubiomarcelomza @danigdruetta @salasclaudiaj @ortsjosea Muchas obras, mucho equ… https://t.co/W70YOquQNP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019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@CarBresca - 2017-12-06 12:48:52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Juró @ClauNaj en @DiputadosAR 💜❤️ https://t.co/WGiye4d2sL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85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@diputadosucr - 2017-12-21 19:46:12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Postales de una sesión clave: 
#Presupuesto2018 
@FZamarbide @ClauNaj @Dkroneberger @monfortmarcelo @NanniMiguel… https://t.co/iuAm8Y6zTv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220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3DC6E-7BCB-4A59-9C1F-0464B776F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616292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3F1EE-0DA2-49F5-AED9-DDFB1492A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658B80-CF95-472F-A6E4-CC4A9795BD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1106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010506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41236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4571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752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065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@jkehiayan - 2017-12-06 12:41:12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Grandes aportes a la camara de diputados de la nacion hace Mendoza. Felicitaciones @ClauNaj y @FZamarbide #UCR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08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@elmapadelcolo - 2017-12-18 15:28:15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@LuisBorsani @luispetri @FZamarbide @stellahuczak @DipSusanaBalbo @alevigo @MartinLlaryora… https://t.co/LYHH5D4uZk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59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@carina7479 - 2017-12-06 11:12:16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@lauramonteromza @ClauNaj @luispetri @FZamarbide FELICITACIONES @FZamarbide 👏👏👏👏👏👏oRGULLOSOS DE VOS!!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12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@HernanQuevedoJR - 2017-12-08 12:53:54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FELICITACIONES!!!
 Éxitos en esta nueva estapa.
#VamosJuntos 💪 https://t.co/T8c1En1f6P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52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@diputadosucr - 2017-12-06 12:39:39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#SesionPreparatoria @ClauNaj como diputada nacional https://t.co/EZkmqDBaFr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349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83AC0-4866-4A46-989E-8257CEAD1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560175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E750A-FEE7-49DA-9416-6A14D734E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D6E3A6-9C76-441E-9923-73E161E3D3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5098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222010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69748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8877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82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60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@CasaresPablo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672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@Facugaciaaguado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0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40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@HernanQuevedoJR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58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@melimalanca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413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1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@rmartinmercado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00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@EmiliaCabreraH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38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@CambiemosDip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396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119DA-3A1A-470D-BC2C-40F0BC7E3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220285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B983D-F1D2-4D99-BA8F-2F79D0FB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CBEB75-4BF5-4EEB-BF6D-0D1D61658A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6979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199187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24444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4752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43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9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@CarBresca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743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@carina7479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47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@tefrodriguez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76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63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@AlexisSalleOk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31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@rulomontbrun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36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@FZamarbide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11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@UCR_confluencia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809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@GaboPerezUCR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201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71188-047C-4ED9-8E48-8555BBC8EF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066921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5387A-F137-48F2-B62E-3961A98E4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66EFE9-41B5-4CDC-B6E4-0B3F8D9F74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5167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549E9-1BEF-445D-838D-67786F6705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E2587-849E-4950-8468-15B777C51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6210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BC3FF-64A4-46BA-8B7C-BABC720EB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1272B3-770A-4C6D-BD9D-F10CA034BB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2217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101745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16726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6253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1249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86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@petersaravia - 2017-12-22 02:44:54</a:t>
                      </a:r>
                      <a:r>
                        <a:rPr lang="es-ES" sz="1000"/>
                        <a:t>
@ClauNaj Y por esto hizo algo ? Espero que si . Mis respeto señora . https://t.co/7iH9kxDbVj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80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@Cami_ese - 2017-12-19 10:42:56</a:t>
                      </a:r>
                      <a:r>
                        <a:rPr lang="es-ES" sz="1000"/>
                        <a:t>
Se acuerdan que votaron en Octubre Mendoza? Les dejo los nombres por si les suena Claudia Najul (@ClauNaj ); Luis A… https://t.co/0vA2dt5m7F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89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@marie_rumfc - 2017-12-19 09:36:43</a:t>
                      </a:r>
                      <a:r>
                        <a:rPr lang="es-ES" sz="1000"/>
                        <a:t>
@ClauNaj Decime qué debatieron??? Qué escucharon??? A su partido...xq al pueblo 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55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@anibalsosad - 2017-12-18 18:10:46</a:t>
                      </a:r>
                      <a:r>
                        <a:rPr lang="es-ES" sz="1000"/>
                        <a:t>
@ClauNaj Esto no es violencia ?? por que no quieren hablar de esto ??? https://t.co/0dRdwRfl0t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344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@anibalsosad - 2017-12-18 18:05:25</a:t>
                      </a:r>
                      <a:r>
                        <a:rPr lang="es-ES" sz="1000"/>
                        <a:t>
@ClauNaj Que puede decir al respecto ??? https://t.co/7e2I5yyeyS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52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@JuanLucasArias3 - 2017-12-18 13:30:36</a:t>
                      </a:r>
                      <a:r>
                        <a:rPr lang="es-ES" sz="1000"/>
                        <a:t>
@ClauNaj Eso lo escribiste vos o fue Cornejo?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7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@fullMelomaniac - 2017-12-18 10:19:58</a:t>
                      </a:r>
                      <a:r>
                        <a:rPr lang="es-ES" sz="1000"/>
                        <a:t>
@ClauNaj Le sacan guita a los jubilados y hablas de instituciones? Son unos cararrotas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36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@maxi_siri - 2017-12-18 09:52:59</a:t>
                      </a:r>
                      <a:r>
                        <a:rPr lang="es-ES" sz="1000"/>
                        <a:t>
@ClauNaj ¿Lo decís por las presiones del Ejecutivo Nacional a los gobernadores?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227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@MiliMontero95 - 2017-12-15 15:55:17</a:t>
                      </a:r>
                      <a:r>
                        <a:rPr lang="es-ES" sz="1000"/>
                        <a:t>
@ClauNaj Pueden hacerse cargo de una vez de las cagadas que se mandan ? La mayor violencia ayer estuvo a cargo del… https://t.co/D1fZ0jTwkt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23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@adrianbiasiori - 2017-12-15 02:35:42</a:t>
                      </a:r>
                      <a:r>
                        <a:rPr lang="es-ES" sz="1000"/>
                        <a:t>
@ClauNaj caiiiate mosquita muerta... las urnas? si hubieras dicho lo que ibas a apoyar en el congreso, no te votaban en las urnas.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032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CA056-FE4E-432B-BC31-A1F8740F1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715002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1265</Words>
  <Application>Microsoft Office PowerPoint</Application>
  <PresentationFormat>On-screen Show (4:3)</PresentationFormat>
  <Paragraphs>472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2018-01-02T10:25:28Z</dcterms:created>
  <dcterms:modified xsi:type="dcterms:W3CDTF">2018-01-02T10:26:13Z</dcterms:modified>
</cp:coreProperties>
</file>