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76-48B5-AA4E-751A6F852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538240"/>
        <c:axId val="287544144"/>
      </c:radarChart>
      <c:catAx>
        <c:axId val="28753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44144"/>
        <c:crosses val="autoZero"/>
        <c:auto val="1"/>
        <c:lblAlgn val="ctr"/>
        <c:lblOffset val="100"/>
        <c:noMultiLvlLbl val="0"/>
      </c:catAx>
      <c:valAx>
        <c:axId val="28754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3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3555</c:v>
                </c:pt>
                <c:pt idx="1">
                  <c:v>3558</c:v>
                </c:pt>
                <c:pt idx="2">
                  <c:v>3562</c:v>
                </c:pt>
                <c:pt idx="3">
                  <c:v>3561</c:v>
                </c:pt>
                <c:pt idx="4">
                  <c:v>3559</c:v>
                </c:pt>
                <c:pt idx="5">
                  <c:v>3570</c:v>
                </c:pt>
                <c:pt idx="6">
                  <c:v>3581</c:v>
                </c:pt>
                <c:pt idx="7">
                  <c:v>3584</c:v>
                </c:pt>
                <c:pt idx="8">
                  <c:v>3586</c:v>
                </c:pt>
                <c:pt idx="9">
                  <c:v>3590</c:v>
                </c:pt>
                <c:pt idx="10">
                  <c:v>3593</c:v>
                </c:pt>
                <c:pt idx="11">
                  <c:v>3595</c:v>
                </c:pt>
                <c:pt idx="12">
                  <c:v>3595</c:v>
                </c:pt>
                <c:pt idx="13">
                  <c:v>3600</c:v>
                </c:pt>
                <c:pt idx="14">
                  <c:v>3608</c:v>
                </c:pt>
                <c:pt idx="15">
                  <c:v>3600</c:v>
                </c:pt>
                <c:pt idx="16">
                  <c:v>3604</c:v>
                </c:pt>
                <c:pt idx="17">
                  <c:v>3608</c:v>
                </c:pt>
                <c:pt idx="18">
                  <c:v>3632</c:v>
                </c:pt>
                <c:pt idx="19">
                  <c:v>3646</c:v>
                </c:pt>
                <c:pt idx="20">
                  <c:v>3656</c:v>
                </c:pt>
                <c:pt idx="21">
                  <c:v>3662</c:v>
                </c:pt>
                <c:pt idx="22">
                  <c:v>3668</c:v>
                </c:pt>
                <c:pt idx="23">
                  <c:v>3669</c:v>
                </c:pt>
                <c:pt idx="24">
                  <c:v>3671</c:v>
                </c:pt>
                <c:pt idx="25">
                  <c:v>3670</c:v>
                </c:pt>
                <c:pt idx="26">
                  <c:v>3677</c:v>
                </c:pt>
                <c:pt idx="27">
                  <c:v>3681</c:v>
                </c:pt>
                <c:pt idx="28">
                  <c:v>3686</c:v>
                </c:pt>
                <c:pt idx="29">
                  <c:v>3685</c:v>
                </c:pt>
                <c:pt idx="30">
                  <c:v>3685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EB-4E46-B973-4F2C3EECE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220864"/>
        <c:axId val="286748760"/>
      </c:lineChart>
      <c:dateAx>
        <c:axId val="227220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48760"/>
        <c:crosses val="autoZero"/>
        <c:auto val="1"/>
        <c:lblOffset val="100"/>
        <c:baseTimeUnit val="days"/>
      </c:dateAx>
      <c:valAx>
        <c:axId val="28674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2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-1</c:v>
                </c:pt>
                <c:pt idx="4">
                  <c:v>-2</c:v>
                </c:pt>
                <c:pt idx="5">
                  <c:v>11</c:v>
                </c:pt>
                <c:pt idx="6">
                  <c:v>11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5</c:v>
                </c:pt>
                <c:pt idx="14">
                  <c:v>8</c:v>
                </c:pt>
                <c:pt idx="15">
                  <c:v>-8</c:v>
                </c:pt>
                <c:pt idx="16">
                  <c:v>4</c:v>
                </c:pt>
                <c:pt idx="17">
                  <c:v>4</c:v>
                </c:pt>
                <c:pt idx="18">
                  <c:v>24</c:v>
                </c:pt>
                <c:pt idx="19">
                  <c:v>14</c:v>
                </c:pt>
                <c:pt idx="20">
                  <c:v>10</c:v>
                </c:pt>
                <c:pt idx="21">
                  <c:v>6</c:v>
                </c:pt>
                <c:pt idx="22">
                  <c:v>6</c:v>
                </c:pt>
                <c:pt idx="23">
                  <c:v>1</c:v>
                </c:pt>
                <c:pt idx="24">
                  <c:v>2</c:v>
                </c:pt>
                <c:pt idx="25">
                  <c:v>-1</c:v>
                </c:pt>
                <c:pt idx="26">
                  <c:v>7</c:v>
                </c:pt>
                <c:pt idx="27">
                  <c:v>4</c:v>
                </c:pt>
                <c:pt idx="28">
                  <c:v>5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42-4F73-B3D0-9E6133DE7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49416"/>
        <c:axId val="286750400"/>
      </c:lineChart>
      <c:dateAx>
        <c:axId val="28674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50400"/>
        <c:crosses val="autoZero"/>
        <c:auto val="1"/>
        <c:lblOffset val="100"/>
        <c:baseTimeUnit val="days"/>
      </c:dateAx>
      <c:valAx>
        <c:axId val="28675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4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5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F8-4CFA-A1E0-534D756CC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12528"/>
        <c:axId val="290316136"/>
      </c:barChart>
      <c:catAx>
        <c:axId val="29031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6136"/>
        <c:crosses val="autoZero"/>
        <c:auto val="1"/>
        <c:lblAlgn val="ctr"/>
        <c:lblOffset val="100"/>
        <c:noMultiLvlLbl val="0"/>
      </c:catAx>
      <c:valAx>
        <c:axId val="29031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12-4506-8551-6ACCC3917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09904"/>
        <c:axId val="290310560"/>
      </c:lineChart>
      <c:dateAx>
        <c:axId val="29030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0560"/>
        <c:crosses val="autoZero"/>
        <c:auto val="1"/>
        <c:lblOffset val="100"/>
        <c:baseTimeUnit val="days"/>
      </c:dateAx>
      <c:valAx>
        <c:axId val="29031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0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B-4F53-AFD2-5765304710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BB-4F53-AFD2-576530471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737736"/>
        <c:axId val="289738064"/>
      </c:barChart>
      <c:catAx>
        <c:axId val="28973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38064"/>
        <c:crosses val="autoZero"/>
        <c:auto val="1"/>
        <c:lblAlgn val="ctr"/>
        <c:lblOffset val="100"/>
        <c:noMultiLvlLbl val="0"/>
      </c:catAx>
      <c:valAx>
        <c:axId val="28973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3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7</c:v>
                </c:pt>
                <c:pt idx="4">
                  <c:v>6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A5-413B-9BC5-E424118EB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730192"/>
        <c:axId val="289725272"/>
      </c:barChart>
      <c:catAx>
        <c:axId val="28973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25272"/>
        <c:crosses val="autoZero"/>
        <c:auto val="1"/>
        <c:lblAlgn val="ctr"/>
        <c:lblOffset val="100"/>
        <c:noMultiLvlLbl val="0"/>
      </c:catAx>
      <c:valAx>
        <c:axId val="28972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3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3.8839779005524999</c:v>
                </c:pt>
                <c:pt idx="1">
                  <c:v>1.7725598526702999</c:v>
                </c:pt>
                <c:pt idx="2">
                  <c:v>3.0718232044198999</c:v>
                </c:pt>
                <c:pt idx="3">
                  <c:v>2.7861089187056001</c:v>
                </c:pt>
                <c:pt idx="4">
                  <c:v>1.841620626151</c:v>
                </c:pt>
                <c:pt idx="5">
                  <c:v>2.8176795580110001</c:v>
                </c:pt>
                <c:pt idx="6">
                  <c:v>1.5837937384898999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B-42B3-8CEE-4BEE903A4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722320"/>
        <c:axId val="289726256"/>
      </c:barChart>
      <c:catAx>
        <c:axId val="28972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26256"/>
        <c:crosses val="autoZero"/>
        <c:auto val="1"/>
        <c:lblAlgn val="ctr"/>
        <c:lblOffset val="100"/>
        <c:noMultiLvlLbl val="0"/>
      </c:catAx>
      <c:valAx>
        <c:axId val="28972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2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7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54-452E-B043-D255D6D65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722648"/>
        <c:axId val="289723632"/>
      </c:lineChart>
      <c:catAx>
        <c:axId val="28972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23632"/>
        <c:crosses val="autoZero"/>
        <c:auto val="1"/>
        <c:lblAlgn val="ctr"/>
        <c:lblOffset val="100"/>
        <c:noMultiLvlLbl val="0"/>
      </c:catAx>
      <c:valAx>
        <c:axId val="28972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2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1.4921248963802001</c:v>
                </c:pt>
                <c:pt idx="1">
                  <c:v>1.7684443216357999</c:v>
                </c:pt>
                <c:pt idx="2">
                  <c:v>0</c:v>
                </c:pt>
                <c:pt idx="3">
                  <c:v>1.6302846090080001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1.1881735285991</c:v>
                </c:pt>
                <c:pt idx="9">
                  <c:v>5.0290135396517996</c:v>
                </c:pt>
                <c:pt idx="10">
                  <c:v>0</c:v>
                </c:pt>
                <c:pt idx="11">
                  <c:v>2.3855577047066001</c:v>
                </c:pt>
                <c:pt idx="12">
                  <c:v>1.381597126278</c:v>
                </c:pt>
                <c:pt idx="13">
                  <c:v>3.1224095053881999</c:v>
                </c:pt>
                <c:pt idx="14">
                  <c:v>2.1552915169936</c:v>
                </c:pt>
                <c:pt idx="15">
                  <c:v>1.8881827392466</c:v>
                </c:pt>
                <c:pt idx="16">
                  <c:v>0</c:v>
                </c:pt>
                <c:pt idx="17">
                  <c:v>4.5316385741917999</c:v>
                </c:pt>
                <c:pt idx="18">
                  <c:v>2.7474045711128001</c:v>
                </c:pt>
                <c:pt idx="19">
                  <c:v>0</c:v>
                </c:pt>
                <c:pt idx="20">
                  <c:v>2.2842405821129002</c:v>
                </c:pt>
                <c:pt idx="21">
                  <c:v>0</c:v>
                </c:pt>
                <c:pt idx="22">
                  <c:v>3.1224095053881999</c:v>
                </c:pt>
                <c:pt idx="23">
                  <c:v>1.4202818458138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22-419D-B15F-263428402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45480"/>
        <c:axId val="293921216"/>
      </c:lineChart>
      <c:catAx>
        <c:axId val="28674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21216"/>
        <c:crosses val="autoZero"/>
        <c:auto val="1"/>
        <c:lblAlgn val="ctr"/>
        <c:lblOffset val="100"/>
        <c:noMultiLvlLbl val="0"/>
      </c:catAx>
      <c:valAx>
        <c:axId val="29392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4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  <c:pt idx="4">
                  <c:v>7</c:v>
                </c:pt>
                <c:pt idx="5">
                  <c:v>73</c:v>
                </c:pt>
                <c:pt idx="6">
                  <c:v>23</c:v>
                </c:pt>
                <c:pt idx="7">
                  <c:v>7</c:v>
                </c:pt>
                <c:pt idx="8">
                  <c:v>1</c:v>
                </c:pt>
                <c:pt idx="9">
                  <c:v>2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30</c:v>
                </c:pt>
                <c:pt idx="14">
                  <c:v>29</c:v>
                </c:pt>
                <c:pt idx="15">
                  <c:v>8</c:v>
                </c:pt>
                <c:pt idx="16">
                  <c:v>2</c:v>
                </c:pt>
                <c:pt idx="17">
                  <c:v>34</c:v>
                </c:pt>
                <c:pt idx="18">
                  <c:v>20</c:v>
                </c:pt>
                <c:pt idx="19">
                  <c:v>7</c:v>
                </c:pt>
                <c:pt idx="20">
                  <c:v>2</c:v>
                </c:pt>
                <c:pt idx="21">
                  <c:v>7</c:v>
                </c:pt>
                <c:pt idx="22">
                  <c:v>1</c:v>
                </c:pt>
                <c:pt idx="23">
                  <c:v>6</c:v>
                </c:pt>
                <c:pt idx="24">
                  <c:v>0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A0-4942-95BE-47B52A81A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07960"/>
        <c:axId val="376607304"/>
      </c:lineChart>
      <c:dateAx>
        <c:axId val="37660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07304"/>
        <c:crosses val="autoZero"/>
        <c:auto val="1"/>
        <c:lblOffset val="100"/>
        <c:baseTimeUnit val="days"/>
      </c:dateAx>
      <c:valAx>
        <c:axId val="37660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0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A-4606-91AE-552620E2C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266448"/>
        <c:axId val="403267432"/>
      </c:barChart>
      <c:catAx>
        <c:axId val="40326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267432"/>
        <c:crosses val="autoZero"/>
        <c:auto val="1"/>
        <c:lblAlgn val="ctr"/>
        <c:lblOffset val="100"/>
        <c:noMultiLvlLbl val="0"/>
      </c:catAx>
      <c:valAx>
        <c:axId val="40326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26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EF7E1-7007-4802-B5E6-E7303BA056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AB760-B41C-431F-9FD5-4B2237AF43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16753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E6864-DE27-4825-95D4-D3205E01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FE85DE-A21B-4685-A135-A5C923C7A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405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81496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107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844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969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007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927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65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237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284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586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699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876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556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200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2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785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9CFDE-7C95-492E-A183-0170792F8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72163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DDA62-5658-4A0F-912E-AAFA16CA7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04AF8F-B463-430B-AA59-A4C17DF254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837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49776-B9F7-480B-8F7B-70C9C4804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A0350-273E-4DF4-9072-4DC7AF629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059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1E3B-015F-4D79-BD72-8FFD239BD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AF801-A44B-400E-847D-A4F09CE7AF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9987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C1CD9-0D0F-4813-A7CC-EA29904DA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5FDB-BE3D-4F9D-B279-67380A735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84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78C75-B459-488C-92F7-D2AAE7204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A3D1B0-47E6-49D7-9D3C-DEDDF51268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814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17843-66AB-4A86-9756-D6C789DF3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E4AB5-7DBA-4046-93CB-5B2AC51C7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408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D6757-1E73-4449-8319-FE8D2E5CE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FBD99-66B1-4985-9233-F0731D189A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8546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4E87C-9E70-408B-90C8-0646A0CC4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D43D2-009C-4140-8D00-DC219534C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2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8A5A4-D3E2-451C-A2E5-BE33E5AB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0374D3-FB10-494E-AEEB-6C1BB4D396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008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6A46C-FA3A-4F2A-A6F5-9712D8A35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3E3BD-1057-4609-926B-E4EECAFF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511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C378-9933-41A6-86E5-02C5BD475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CD4966-8D9A-415C-9723-8C80D59482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004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E32A3-A270-41FF-94D2-6403A3390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C19F1-1BBC-41F9-B80C-6AF1416C9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275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D44FA-4968-47C7-99A0-4AC16B24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06F467-0E96-4B4E-B054-397DF727DA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0058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8F852-DA39-4964-8F8A-4EEBD2D60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F583F-4481-4ADE-813B-B0FC204B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35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DDA43-A6E5-4318-A89B-B31BAF2E3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2768D2-AE06-4DB5-8F77-911B9E4D13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620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CDD1A-F6AA-4ED2-AFAD-52128E55A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506B5-46FB-4C71-8EC2-FA7EE3A20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788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2C509-2254-47C0-A3B9-503DDEF75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3532EA-95D6-40C9-8486-10B798CD16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444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BBF85-9F7F-405B-8CE6-4ACB37C16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6280E-9C66-43AF-84AD-44B69B1FE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915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DF4B1-AF87-4EC9-96C2-B9511AEA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3303DD-6762-4C70-8C5F-2D4ACBDEC2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019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92F57-374E-41E3-943F-45CF637EC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D4C1C-3D0B-4027-A436-A2EC81F4E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854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4B65-0C1E-4D4F-B453-88C75EDB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4DE94-2CF9-4478-9121-883AF6142D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583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81812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518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154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286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011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678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14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21:20:53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@SanzErnesto: ¡Felicitaciones @difusioncornejo! Es un orgullo que seas el nuevo presidente de la @UCRNacional.
En un momento muy especi…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81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17:09:59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@UCRNacional: Adelante Argentina, adelante argentinos.
Mensaje de @DifusionCornejo, presidente de nuestro partido, para el 2018: https:/…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54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- 2017-12-18 08:41:17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 Argentina se juega mucho más que el resultado de una ley. Nos jugamos que las instituciones funcionen por encima de las amenazas.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11.3636%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5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- 2017-12-23 12:25:25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Todos los estatales cobrarán el bono compensador el próximo 5 de enero, exceptuando funcionarios, legisladores y juece…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17:11:53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 noticia no son las reformas,las posiciones u opiniones encontradas.Hoy la noticia es los q perdieron en las urnas quieren atropellar en la calle y en el recinto como si la democracia y las instituciones fueran un traje q se pone o saca según la ocasión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131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18E05-71E7-4F86-AB21-653F0E072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40739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7415D-D8CB-4237-B4AC-2F6A180F1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91662-9F60-45CA-B066-EA79AC594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744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37969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915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938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7450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286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832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52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12:49:32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Asumiendo un nuevo compromiso con la energía, vocación y expectativas de siempre. #AdelanteMendoza #VamosJuntos. https://t.co/dmONyHh0ad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61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20:00:49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@Equipo_Cornejo: Estamos orgullosos de que un mendocino como Alfredo Cornejo, sea el nuevo Presidente de la @UCRNacional https://t.co/cr…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98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- 2017-12-26 16:15:40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aprobó un histórico presupuesto con amplia mayoría que incluye casi 1000 millones en obras para Salud. Gran impulso para tener un buen 2018!Felicitaciones @Haciendamdz @avcamerucci @palerojorge @rubiomarcelomza @danigdruetta @salasclaudiaj @ortsjosea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14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15:07:43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@ucrmendoza: Felicitamos y deseamos el mayor de los éxitos a los nuevos diputados por Mendoza. @ClauNaj @luispetri @FZamarbide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2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17:06:49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la violencia conduce en democracia. Parece obvio, pero en Argentina todavía no lo 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929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1489-340A-43BB-AE64-5EEEC619A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5042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D782C-7446-4E26-BC06-FF8BD2302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B2249-B7A1-4EC4-A9F4-D64A242AC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235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33885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936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59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571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629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0385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9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17:12:26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que nunca debemos defender el Estado de derecho, el funcionamiento del Congreso y el derecho del país a avanzar mal que le pese a una minoría que no cree ni en la democracia ni en el futuro de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43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21:18:01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@Comunicacionucr: Felicitaciones Gobernador Alfredo Cornejo nuevo presidente de la @UCRNacional // @DifusionCornejo https://t.co/virIi5s…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4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- 2017-12-10 10:15:29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Internacional de los DDHH y día de la recuperación democrática con Alfonsín. Gracias Raúl por marcarnos la utopía de igualdad en libertad.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50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21:28:54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 solidaridad y un fuerte abrazo a @MonzoEmilio , que sufrió la intolerancia y la agresión en primera persona. Estamos con vos, Emilio!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7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08:33:55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@TadeoGZ: El programa #BastaDeTaS sigue avanzando en @MuniGodoyCruz y hoy 10 nuevas familias reemplazaron su carretela por un motocarro.…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47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- 2017-12-27 14:00:29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Jueces más imparciales, procesos más rápidos,no se pierden audiencias. Lo dijimos en campaña #justiciaLentaNoEsJusticia .Hoy es ley #tribunalesColegiados @MinGobiernoMza @dagosmarce1 Es ley la "justicia rápida" de Cornejo - https://t.co/05LNvE8Dz1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067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D74FF-D098-4BF3-9BCF-F328E6BAC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08896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A2FAC-B9D3-484E-B967-02CA08DA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F0209-FB55-44FD-BF24-8FB5B5608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85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3966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305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590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8721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049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985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08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- 2017-12-08 12:54:53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buena política exige coherencia. Me apena por parte de la historia del PD que su dirigencia lo exponga a banquinazos injustificables.         https://t.co/bvjWcVk4Wy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- 2017-12-20 17:43:14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agresiones que sufrió @GugaLusto son las fotos del fascismo de una minoría. Basta de intolerancia. Basta de violencia.La Argentina ya decidió por la paz y el encuentro. Estoy con vos, Martín!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4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- 2017-12-28 14:08:35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Gobernar es hacerse cargo del presente y construir futuro, pero también es ser responsable con los errores de los gobiernos del pasado. Bien por @difusioncornejo! https://t.co/8Ds8ktVSqV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07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- 2017-12-09 10:26:40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miramos para atrás, vemos de dónde viene Mendoza y cómo se recupera, no podemos decir más que gracias. Orgullosa de este equipo, del camino recorrido ,de su liderazgo @difusioncornejo! #2añosDeGobierno https://t.co/S71gn6X6hD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98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- 2017-12-11 22:58:03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 reconocimiento especial a quien me convocó para ocupar este espacio y a quien conduce el proceso de transformación virtuosa más importante de Mendoza en los últimos treinta años, gracias Gobernador @DifusionCornejo https://t.co/Yr1Eu9jWfM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68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0BACD-C98A-4587-90D5-584846011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91977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6F209-FBB7-439F-B76B-8F76CBB5B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C6E94-CACC-4C8F-B12B-837E3D605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442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7207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8218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026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499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825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059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4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- 2017-12-05 13:52:20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merece más y mejor Justicia. En otro momento, los referentes partidarios estarán a la altura de gobernantes con visión como @DifusionCornejo https://t.co/TU5h5wKMad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6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15:55:58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@FZamarbide: Con @ClauNaj ya estamos listos para Jurar ! #LaCanteraAlCongreso https://t.co/THQhlcyX1f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6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17:11:28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entra en un twit lo que transmiten estas fotos. Gracias a todos los que fueron parte de este gran 2017. @DifusionCornejo https://t.co/GgHfewWAAi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- 2017-12-18 08:42:10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Ojalá hoy gane la república, ojalá al terminar la jornada, la democracia haya ganado una batalla más a la violencia.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309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803A3-3CBE-4773-8586-3BC907F69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16647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872B3-5865-47DF-B3D9-C7C82C5A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9781F-E610-4FA4-9DF9-2BE3A25AB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064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F1AF5-242A-48F1-81E8-4A16D4546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9B477-182B-4400-8A57-D3FB4A3F8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550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87A50-9B8E-4485-9034-95658A145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1F38B0-D02C-4DE8-8949-5CDFFE205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485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220802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7188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874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04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5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@elesacol - 2017-12-14 21:38:05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@Gracemazzola @MonzoEmilio Los jubilados Estamos y vamos a estar muchísimo mejor q en la era Kirchnerista!… https://t.co/IR2GuGHo2k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38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- 2017-12-06 11:25:07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@ClauNaj ya estamos listos para Jurar ! #LaCanteraAlCongreso https://t.co/THQhlcyX1f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90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@ucrmendoza - 2017-12-06 14:53:14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y deseamos el mayor de los éxitos a los nuevos diputados por Mendoza. @ClauNaj @luispetri @FZamarbide https://t.co/V72K57I3g7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@lauramonteromza - 2017-12-06 07:57:59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@ClauNaj @luispetri @FZamarbide por el desafío que arrancan hoy!!     Leyendo https://t.co/X4SQDuKMRt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86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- 2017-12-06 11:31:38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@marquitospena y @ClauNaj ! Ya empieza ! https://t.co/a6LJPdM0ef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12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@Pame9dj - 2017-12-06 12:48:14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Juró @ClauNaj GENIA! @MujerRadical #orgullo @ucrmendoza https://t.co/fGfJ6TTy36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1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@LaCanteraMza - 2017-12-06 11:32:49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a los diputados mendocinos que juran hoy en el #Congreso @FZamarbide @ClauNaj @luispetri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45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14:56:25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diputados de Mendoza que votarán a favor de la reforma previsional.
@ClauNaj @LuisBorsani @luispetri… https://t.co/3czam4Fxvt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857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520BB-465A-40F7-AC6D-900BE4DF1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68372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00CE2-C26F-4F94-B1E1-B35987760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93CA18-E893-494D-87B5-0CAB11EDE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8953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402532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6645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7950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663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80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@LuisBorsani @luispetri @FZamarbide @stellahuczak @DipSusanaBalbo Diputados del PJ de Córdoba que votarán… https://t.co/89WOwk4LH0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8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- 2017-12-06 12:44:43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#SesionPreparatoria Juró @ClauNaj como diputada nacional en @DiputadosAR https://t.co/I94iCBsrJW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09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@armandojaliff1 - 2017-12-06 11:18:19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@luispetri Felicitaciones @ClauNaj @luispetri @FZamarbide el pueblo mendocino está muy bien representado.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71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@marceloalva - 2017-12-13 23:47:33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 MARTIN MZA dice #NoALaReformaPrevisional y pide a los dip por el pueblo ante la nación @luispetri @ClauNaj… https://t.co/C8faGEmCia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53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@palerojorge - 2017-12-26 21:17:34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@Haciendamdz @avcamerucci @rubiomarcelomza @danigdruetta @salasclaudiaj @ortsjosea Muchas obras, mucho equ… https://t.co/W70YOquQNP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73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@CarBresca - 2017-12-06 12:48:52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Juró @ClauNaj en @DiputadosAR 💜❤️ https://t.co/WGiye4d2sL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40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- 2017-12-21 19:46:12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Postales de una sesión clave: 
#Presupuesto2018 
@FZamarbide @ClauNaj @Dkroneberger @monfortmarcelo @NanniMiguel… https://t.co/iuAm8Y6zTv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86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A917A-B1CC-4D1F-8F36-0DAB3F5E1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26264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CFB34-232B-4212-B89D-335F68D0F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8B41A-E2D5-4597-B60B-3C6CD45D6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757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40448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8804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36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951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586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@jkehiayan - 2017-12-06 12:41:12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Grandes aportes a la camara de diputados de la nacion hace Mendoza. Felicitaciones @ClauNaj y @FZamarbide #UCR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97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15:28:15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@LuisBorsani @luispetri @FZamarbide @stellahuczak @DipSusanaBalbo @alevigo @MartinLlaryora… https://t.co/LYHH5D4uZk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9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@carina7479 - 2017-12-06 11:12:16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@lauramonteromza @ClauNaj @luispetri @FZamarbide FELICITACIONES @FZamarbide 👏👏👏👏👏👏oRGULLOSOS DE VOS!!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6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 - 2017-12-08 12:53:54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FELICITACIONES!!!
 Éxitos en esta nueva estapa.
#VamosJuntos 💪 https://t.co/T8c1En1f6P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51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- 2017-12-06 12:39:39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#SesionPreparatoria @ClauNaj como diputada nacional https://t.co/EZkmqDBaFr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551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389C2-B97B-43DA-99A6-2BD858B73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04736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B2F62-4920-4FE0-8E92-3DD356A2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E0100-A998-4B56-BEC8-25E8B2BAE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804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98702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664697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5057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2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13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@CasaresPablo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3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00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0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4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@melimalanca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62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37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@rmartinmercado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98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@EmiliaCabreraH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09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@CambiemosDip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20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4584B-1B0C-46F7-A7BD-9524A3B96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52627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0F69-11C8-4491-A6D7-5085DF9CA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90CAA3-2AEA-4372-B2F9-3F699EC51D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5688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533169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08078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29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18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51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@CarBresca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58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@carina7479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96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@tefrodriguez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4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24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@AlexisSalleOk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4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@rulomontbrun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58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0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@UCR_confluencia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0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@GaboPerezUCR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03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9F889-7AC4-4475-BDE5-776305D10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68203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2F1B7-84A4-4CB1-8A9C-A9FF2B71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1398DE-83DE-4966-A989-986B4254FB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6001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A08EB-B157-4091-A824-3D4E8BC2F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E9EEC-5175-4E34-A740-BEC92F25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471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B2A11-259D-47C2-9C35-D997BF2D8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F7638-D39D-41EB-BCB7-479228E55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735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391874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9003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036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21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74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@petersaravia - 2017-12-22 02:44:54</a:t>
                      </a:r>
                      <a:r>
                        <a:rPr lang="es-ES" sz="1000"/>
                        <a:t>
@ClauNaj Y por esto hizo algo ? Espero que si . Mis respeto señora . https://t.co/7iH9kxDbVj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60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@Cami_ese - 2017-12-19 10:42:56</a:t>
                      </a:r>
                      <a:r>
                        <a:rPr lang="es-ES" sz="1000"/>
                        <a:t>
Se acuerdan que votaron en Octubre Mendoza? Les dejo los nombres por si les suena Claudia Najul (@ClauNaj ); Luis A… https://t.co/0vA2dt5m7F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95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@marie_rumfc - 2017-12-19 09:36:43</a:t>
                      </a:r>
                      <a:r>
                        <a:rPr lang="es-ES" sz="1000"/>
                        <a:t>
@ClauNaj Decime qué debatieron??? Qué escucharon??? A su partido...xq al pueblo 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3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@anibalsosad - 2017-12-18 18:10:46</a:t>
                      </a:r>
                      <a:r>
                        <a:rPr lang="es-ES" sz="1000"/>
                        <a:t>
@ClauNaj Esto no es violencia ?? por que no quieren hablar de esto ??? https://t.co/0dRdwRfl0t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25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@anibalsosad - 2017-12-18 18:05:25</a:t>
                      </a:r>
                      <a:r>
                        <a:rPr lang="es-ES" sz="1000"/>
                        <a:t>
@ClauNaj Que puede decir al respecto ??? https://t.co/7e2I5yyeyS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40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@JuanLucasArias3 - 2017-12-18 13:30:36</a:t>
                      </a:r>
                      <a:r>
                        <a:rPr lang="es-ES" sz="1000"/>
                        <a:t>
@ClauNaj Eso lo escribiste vos o fue Cornejo?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1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@fullMelomaniac - 2017-12-18 10:19:58</a:t>
                      </a:r>
                      <a:r>
                        <a:rPr lang="es-ES" sz="1000"/>
                        <a:t>
@ClauNaj Le sacan guita a los jubilados y hablas de instituciones? Son unos cararrotas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1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@maxi_siri - 2017-12-18 09:52:59</a:t>
                      </a:r>
                      <a:r>
                        <a:rPr lang="es-ES" sz="1000"/>
                        <a:t>
@ClauNaj ¿Lo decís por las presiones del Ejecutivo Nacional a los gobernadores?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45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@MiliMontero95 - 2017-12-15 15:55:17</a:t>
                      </a:r>
                      <a:r>
                        <a:rPr lang="es-ES" sz="1000"/>
                        <a:t>
@ClauNaj Pueden hacerse cargo de una vez de las cagadas que se mandan ? La mayor violencia ayer estuvo a cargo del… https://t.co/D1fZ0jTwkt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15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@adrianbiasiori - 2017-12-15 02:35:42</a:t>
                      </a:r>
                      <a:r>
                        <a:rPr lang="es-ES" sz="1000"/>
                        <a:t>
@ClauNaj caiiiate mosquita muerta... las urnas? si hubieras dicho lo que ibas a apoyar en el congreso, no te votaban en las urnas.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031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910ED-2234-4862-9399-08195678A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88300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1265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2018-01-02T10:24:38Z</dcterms:created>
  <dcterms:modified xsi:type="dcterms:W3CDTF">2018-01-02T10:25:25Z</dcterms:modified>
</cp:coreProperties>
</file>