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D2-4C23-A493-AD8600502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828176"/>
        <c:axId val="280832440"/>
      </c:radarChart>
      <c:catAx>
        <c:axId val="28082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32440"/>
        <c:crosses val="autoZero"/>
        <c:auto val="1"/>
        <c:lblAlgn val="ctr"/>
        <c:lblOffset val="100"/>
        <c:noMultiLvlLbl val="0"/>
      </c:catAx>
      <c:valAx>
        <c:axId val="28083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5475</c:v>
                </c:pt>
                <c:pt idx="1">
                  <c:v>5480</c:v>
                </c:pt>
                <c:pt idx="2">
                  <c:v>5479</c:v>
                </c:pt>
                <c:pt idx="3">
                  <c:v>5482</c:v>
                </c:pt>
                <c:pt idx="4">
                  <c:v>5484</c:v>
                </c:pt>
                <c:pt idx="5">
                  <c:v>5485</c:v>
                </c:pt>
                <c:pt idx="6">
                  <c:v>5489</c:v>
                </c:pt>
                <c:pt idx="7">
                  <c:v>5490</c:v>
                </c:pt>
                <c:pt idx="8">
                  <c:v>5491</c:v>
                </c:pt>
                <c:pt idx="9">
                  <c:v>5490</c:v>
                </c:pt>
                <c:pt idx="10">
                  <c:v>5488</c:v>
                </c:pt>
                <c:pt idx="11">
                  <c:v>5490</c:v>
                </c:pt>
                <c:pt idx="12">
                  <c:v>5493</c:v>
                </c:pt>
                <c:pt idx="13">
                  <c:v>5495</c:v>
                </c:pt>
                <c:pt idx="14">
                  <c:v>5493</c:v>
                </c:pt>
                <c:pt idx="15">
                  <c:v>5484</c:v>
                </c:pt>
                <c:pt idx="16">
                  <c:v>5485</c:v>
                </c:pt>
                <c:pt idx="17">
                  <c:v>5490</c:v>
                </c:pt>
                <c:pt idx="18">
                  <c:v>5488</c:v>
                </c:pt>
                <c:pt idx="19">
                  <c:v>5492</c:v>
                </c:pt>
                <c:pt idx="20">
                  <c:v>5494</c:v>
                </c:pt>
                <c:pt idx="21">
                  <c:v>5499</c:v>
                </c:pt>
                <c:pt idx="22">
                  <c:v>5501</c:v>
                </c:pt>
                <c:pt idx="23">
                  <c:v>5504</c:v>
                </c:pt>
                <c:pt idx="24">
                  <c:v>5503</c:v>
                </c:pt>
                <c:pt idx="25">
                  <c:v>5505</c:v>
                </c:pt>
                <c:pt idx="26">
                  <c:v>5509</c:v>
                </c:pt>
                <c:pt idx="27">
                  <c:v>5516</c:v>
                </c:pt>
                <c:pt idx="28">
                  <c:v>5519</c:v>
                </c:pt>
                <c:pt idx="29">
                  <c:v>5518</c:v>
                </c:pt>
                <c:pt idx="30">
                  <c:v>5520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8A-4C1F-AAF2-B3FE766D0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349552"/>
        <c:axId val="207348896"/>
      </c:lineChart>
      <c:dateAx>
        <c:axId val="207349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348896"/>
        <c:crosses val="autoZero"/>
        <c:auto val="1"/>
        <c:lblOffset val="100"/>
        <c:baseTimeUnit val="days"/>
      </c:dateAx>
      <c:valAx>
        <c:axId val="20734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34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-2</c:v>
                </c:pt>
                <c:pt idx="1">
                  <c:v>5</c:v>
                </c:pt>
                <c:pt idx="2">
                  <c:v>-1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-1</c:v>
                </c:pt>
                <c:pt idx="10">
                  <c:v>-2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-2</c:v>
                </c:pt>
                <c:pt idx="15">
                  <c:v>-9</c:v>
                </c:pt>
                <c:pt idx="16">
                  <c:v>1</c:v>
                </c:pt>
                <c:pt idx="17">
                  <c:v>5</c:v>
                </c:pt>
                <c:pt idx="18">
                  <c:v>-2</c:v>
                </c:pt>
                <c:pt idx="19">
                  <c:v>4</c:v>
                </c:pt>
                <c:pt idx="20">
                  <c:v>2</c:v>
                </c:pt>
                <c:pt idx="21">
                  <c:v>5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2</c:v>
                </c:pt>
                <c:pt idx="26">
                  <c:v>4</c:v>
                </c:pt>
                <c:pt idx="27">
                  <c:v>7</c:v>
                </c:pt>
                <c:pt idx="28">
                  <c:v>3</c:v>
                </c:pt>
                <c:pt idx="29">
                  <c:v>-1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D4-42ED-94BD-41DD93EC8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31464"/>
        <c:axId val="283528840"/>
      </c:lineChart>
      <c:dateAx>
        <c:axId val="28353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28840"/>
        <c:crosses val="autoZero"/>
        <c:auto val="1"/>
        <c:lblOffset val="100"/>
        <c:baseTimeUnit val="days"/>
      </c:dateAx>
      <c:valAx>
        <c:axId val="28352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3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48-4646-939E-F275FA3ED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902080"/>
        <c:axId val="284901752"/>
      </c:barChart>
      <c:catAx>
        <c:axId val="28490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01752"/>
        <c:crosses val="autoZero"/>
        <c:auto val="1"/>
        <c:lblAlgn val="ctr"/>
        <c:lblOffset val="100"/>
        <c:noMultiLvlLbl val="0"/>
      </c:catAx>
      <c:valAx>
        <c:axId val="28490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0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3</c:v>
                </c:pt>
                <c:pt idx="12">
                  <c:v>0</c:v>
                </c:pt>
                <c:pt idx="13">
                  <c:v>4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3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11-409D-92CA-44730FD84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91712"/>
        <c:axId val="284692040"/>
      </c:lineChart>
      <c:dateAx>
        <c:axId val="284691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2040"/>
        <c:crosses val="autoZero"/>
        <c:auto val="1"/>
        <c:lblOffset val="100"/>
        <c:baseTimeUnit val="days"/>
      </c:dateAx>
      <c:valAx>
        <c:axId val="28469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@MzaDGE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1F-47EA-AE07-17498D381F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@MzaDGE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1F-47EA-AE07-17498D381F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560072"/>
        <c:axId val="284560400"/>
      </c:barChart>
      <c:catAx>
        <c:axId val="28456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60400"/>
        <c:crosses val="autoZero"/>
        <c:auto val="1"/>
        <c:lblAlgn val="ctr"/>
        <c:lblOffset val="100"/>
        <c:noMultiLvlLbl val="0"/>
      </c:catAx>
      <c:valAx>
        <c:axId val="28456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6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10</c:v>
                </c:pt>
                <c:pt idx="2">
                  <c:v>5</c:v>
                </c:pt>
                <c:pt idx="3">
                  <c:v>7</c:v>
                </c:pt>
                <c:pt idx="4">
                  <c:v>8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8C-4EE4-974C-7AB49E44D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562368"/>
        <c:axId val="284565976"/>
      </c:barChart>
      <c:catAx>
        <c:axId val="28456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65976"/>
        <c:crosses val="autoZero"/>
        <c:auto val="1"/>
        <c:lblAlgn val="ctr"/>
        <c:lblOffset val="100"/>
        <c:noMultiLvlLbl val="0"/>
      </c:catAx>
      <c:valAx>
        <c:axId val="28456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6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0.11194917507452</c:v>
                </c:pt>
                <c:pt idx="1">
                  <c:v>0.13825723121703001</c:v>
                </c:pt>
                <c:pt idx="2">
                  <c:v>0.25468437329451998</c:v>
                </c:pt>
                <c:pt idx="3">
                  <c:v>0.23649263234491999</c:v>
                </c:pt>
                <c:pt idx="4">
                  <c:v>0.14325995997817001</c:v>
                </c:pt>
                <c:pt idx="6">
                  <c:v>0.36383481899218001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38-4CE5-AF40-94A027F77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566304"/>
        <c:axId val="284566960"/>
      </c:barChart>
      <c:catAx>
        <c:axId val="28456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66960"/>
        <c:crosses val="autoZero"/>
        <c:auto val="1"/>
        <c:lblAlgn val="ctr"/>
        <c:lblOffset val="100"/>
        <c:noMultiLvlLbl val="0"/>
      </c:catAx>
      <c:valAx>
        <c:axId val="28456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6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17</c:v>
                </c:pt>
                <c:pt idx="10">
                  <c:v>7</c:v>
                </c:pt>
                <c:pt idx="11">
                  <c:v>8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9C-4138-A34F-C5E074C24C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574832"/>
        <c:axId val="284572208"/>
      </c:lineChart>
      <c:catAx>
        <c:axId val="28457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72208"/>
        <c:crosses val="autoZero"/>
        <c:auto val="1"/>
        <c:lblAlgn val="ctr"/>
        <c:lblOffset val="100"/>
        <c:noMultiLvlLbl val="0"/>
      </c:catAx>
      <c:valAx>
        <c:axId val="28457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7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0.43660178279061002</c:v>
                </c:pt>
                <c:pt idx="9">
                  <c:v>0.11878136737686</c:v>
                </c:pt>
                <c:pt idx="10">
                  <c:v>0.15073156786819</c:v>
                </c:pt>
                <c:pt idx="11">
                  <c:v>0.16372566854647999</c:v>
                </c:pt>
                <c:pt idx="12">
                  <c:v>0.14553392759687001</c:v>
                </c:pt>
                <c:pt idx="13">
                  <c:v>3.6383481899218001E-2</c:v>
                </c:pt>
                <c:pt idx="14">
                  <c:v>0.14553392759687001</c:v>
                </c:pt>
                <c:pt idx="15">
                  <c:v>0.40021830089139998</c:v>
                </c:pt>
                <c:pt idx="16">
                  <c:v>0.35473894851736998</c:v>
                </c:pt>
                <c:pt idx="17">
                  <c:v>0</c:v>
                </c:pt>
                <c:pt idx="18">
                  <c:v>0.36383481899218001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5D-40A4-AE97-3A44A6340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568536"/>
        <c:axId val="205568864"/>
      </c:lineChart>
      <c:catAx>
        <c:axId val="20556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68864"/>
        <c:crosses val="autoZero"/>
        <c:auto val="1"/>
        <c:lblAlgn val="ctr"/>
        <c:lblOffset val="100"/>
        <c:noMultiLvlLbl val="0"/>
      </c:catAx>
      <c:valAx>
        <c:axId val="20556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56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5</c:v>
                </c:pt>
                <c:pt idx="20">
                  <c:v>2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7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67-437F-AE08-A2BA305EA0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651488"/>
        <c:axId val="206651160"/>
      </c:lineChart>
      <c:dateAx>
        <c:axId val="206651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651160"/>
        <c:crosses val="autoZero"/>
        <c:auto val="1"/>
        <c:lblOffset val="100"/>
        <c:baseTimeUnit val="days"/>
      </c:dateAx>
      <c:valAx>
        <c:axId val="20665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65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1-4C67-9389-C7BBCF576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704256"/>
        <c:axId val="394700976"/>
      </c:barChart>
      <c:catAx>
        <c:axId val="39470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00976"/>
        <c:crosses val="autoZero"/>
        <c:auto val="1"/>
        <c:lblAlgn val="ctr"/>
        <c:lblOffset val="100"/>
        <c:noMultiLvlLbl val="0"/>
      </c:catAx>
      <c:valAx>
        <c:axId val="39470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0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196E-937A-4F5E-879C-DFEE1EE885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3A605-261A-492E-A8E3-01C080723D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68347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2F34F-218B-46D4-9887-30BDB6F2D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DCEF9-390E-4979-86AC-B3932B9D10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670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33441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558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567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0424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672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765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156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8151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8536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129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0864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972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452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7512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11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@MzaDGE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292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FD8BE-73A7-45AA-A838-D0702494E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2167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D42D-17B9-4E1D-B3CD-1C9FFA25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90BC9D-3891-490C-A2B5-51C28004B5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4159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427FD-8F51-4807-B68A-0EBDFEDD8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ED6C7-2FA8-4375-B92E-CA39B728A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710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9F6CB-EC42-41EA-9320-67690E0AA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DF26CA-C52B-4631-A0E2-E63E45A669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6653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369CE-B7DD-484D-BC4F-B92F5B94C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424EF-71E7-4BB0-954C-F6119D407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40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9E7A-7905-45B0-8CEE-59F92E8D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33C833-74F0-4EF8-BD7C-EA153FD3A4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0019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0B2BD-3010-42DC-AFFD-4B550CDFE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E1B73-1FB6-4A0F-8C52-C21A8398C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791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A7C4C-72B9-4819-99C8-13BDFF20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778676-90D8-4A8E-85FE-08FADAA2B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8248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BBB86-E80D-4E31-A56F-1C5D2A8A6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661AB-74CB-4831-AC0E-3A113BA5D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974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5A877-B858-4161-AF2A-AF3E17FBE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ED5B1E-81E1-43BE-9750-0F54BCB21B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78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F01AC-DA8D-49BB-BC4E-A316E530B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21C47-DBA0-4FA3-B419-AE43ED48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964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C96C2-8B04-444D-B3EC-D2BC4889C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034684-144E-4983-BDB5-DD568A621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2243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4F0E7-D49F-4445-B6A2-24AB869E8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4E800-F4CE-496C-9AC2-2D049CC9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243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F856-40CE-45A3-BB4D-8FDEAEDF1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4F9C7A-464A-40DB-B7FB-B4E0FBFB74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538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71334-2101-42B1-802A-0ECD7F704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F95B0-34FD-4EA1-BC23-866B313B0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873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6E3EA-AB3C-4ED6-B95B-4693CE5AB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172984-3D42-40A2-A76C-2AE1330B41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932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7E26D-6E9B-4EF3-A375-412D617DD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D846E-5C65-4471-B6A0-7B3DB001A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22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0E752-51AD-4356-8CE6-D606C6499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6FE841-5DC4-4F22-89A6-3534362F2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574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46507-F06A-4CF6-9915-38F3EB96D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0A251-1DE4-4FC8-9F09-070B12CE1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763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3E61B-1EEF-425B-969E-BAC3AB1AE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7AC577-60AC-4789-A996-C1E62A2450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4404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BBABD-4F0B-4D28-8991-349199DE8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15A0C-8AE1-469A-B302-4BF49D8F8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454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57F4-1E07-426B-B75F-5417847CF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823940-A7BC-4F63-A0D0-983246862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2520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98391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08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285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057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670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630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71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- 2017-12-20 15:50:07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@alefinocchiaro: Hoy firmamos con Abel Albino un Convenio marco de colaboración entre @EducacionAR y Fundación Conin que busca mejorar 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22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- 2017-12-03 18:52:36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En el #DiaInternacionalDeLasPersonasConDiscapacidad renovamos nuestro compromiso con la promoción y protección de los dere…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72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- 2017-12-10 13:18:02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#DíaDeLaRestauraciónDeLaDemocracia https://t.co/iyERG2mSXF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8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- 2017-12-13 13:01:45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👉El Ítem Zona tiene media sanción
Un gran apoyo obtuvo en la Cámara de Senadores de Mendoza el proyecto de ley enviado…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13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- 2017-12-26 08:12:41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Docentes y celadores cobrarán el bono compensatorio de 7.000
https://t.co/VNsyuX6iWJ https://t.co/7cAqxGjW7g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21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- 2017-12-14 07:53:24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🇦🇷Alumno de la modalidad de domiciliaria y hospitalaria cumplió con su deseo de realizar la jura de la bandera acompañado por docentes y alumnos de 4to. grado en su casa. 🇦🇷👏👏👏
https://t.co/fEJrAE49I3 https://t.co/neaYoPckeH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9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076E9-5AA2-4379-909A-D9437BD87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14846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14E65-5D68-446C-B695-F25E533C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CF9D2D-2F76-49DE-929D-D19CA23204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037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0497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624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794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479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2371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50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3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- 2017-12-24 14:32:27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@politicasmdz: 🥂 ¡FELICES FIESTAS! 🥂
En el 2018 sigamos trabajando en la hermosa tarea de educar y educarnos para construir un futuro 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21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- 2017-12-31 17:36:29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El Gobierno cierra el año con 100% de efectividad en las negociaciones paritarias 2018. Más info: https://t.co/7P1h7kb…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93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- 2017-12-12 14:02:28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@educarportal: Referentes jurisdiccionales presentan experiencias con el uso de Robótica. #MesaFederal #PLANIED #EscuelasDelFuturo https…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42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- 2017-12-29 09:49:16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✅ El Bono de Puntaje de Nivel Secundario podrá renovarse a partir de febrero
https://t.co/ZQsZdm8H1e https://t.co/Dr1vkxS4kY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87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- 2017-12-02 18:55:22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La DGE realizó una Jornada de Prevención de Consumos Problemáticos en el Ámbito Educativo
https://t.co/8eQBLRRzeL htt…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300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0B3F-2110-4619-A45E-477A941FB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73900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CDF3B-C29A-44F2-84F5-E8FF9824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7FEF1-10B9-4107-8EA7-AF694C7F64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640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76367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20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103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411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745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970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6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- 2017-12-27 14:43:20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✅¡Importante!
Está disponible la resolución de continuidades.
Toda la info en 👇
https://t.co/uyX22a1qCQ https://t.co/RkZWs3UZiY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35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- 2017-12-21 15:14:09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DGE presenta el Calendario Escolar 2018 📚📖✍️
Todos los detalles en la siguiente nota👇
https://t.co/mpEfvgu5PA https://t.co/H2IaYKg4WR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8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- 2017-12-20 15:56:18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gobierno acordó con el SUTE las continuidades docentes
Más información👇
https://t.co/sVibrbfzVR https://t.co/nQlyM9a3mC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6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- 2017-12-12 13:25:08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@fripani: "Recolector inteligente" y "Educación vial", dos excelentes proyectos de la provincia de Mendoza @MzaDGE felicitaciones! #Escu…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049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- 2017-12-13 10:48:51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@cristiriarte: ¡Hoy se programa! 💪
Mañana de capacitación en equipo #Processing #Educación 💻#MendozaEduAr😊 https://t.co/gZaTVPtMAp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83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87842-1810-4994-86A6-7518A8677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10880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2DEC8-9D81-425F-A6C2-85DA1CAE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15A5D5-87A0-4DCF-914D-C54B0762C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498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02545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664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04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4436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205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925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83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- 2017-12-08 10:16:59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La @MzaDGE comunica que los diferentes niveles y modalidades continúan con diversas actividades educativas durante el…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4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- 2017-12-04 12:09:22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@MzaDGE pone en vigencia el Legajo Único de Inicio de Trayectoria Escolar. 
Se implementará durante el ciclo lectivo 2…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89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- 2017-12-11 09:50:19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@dpidmendoza: #Ahora inicio de los talleres de fin de ciclo 2017 de Programación y Robótica Educativa para docentes de Aulas Virtuales 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14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- 2017-12-02 18:54:57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La Dirección de Educación Superior entregó mochilas técnicas a alumnos de enfermería. Se busca generar igualdad de opo…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5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- 2017-12-31 17:44:07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¡Brindamos por un 2018 pleno de nuevas experiencias e intenso aprendizaje! https://t.co/kRrzKjUPZx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44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- 2017-12-29 10:03:47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#Importante #continuidades #DGE
Las continuidades serán notificadas al comienzo del ciclo lectivo 2018
https://t.co/Uj6Ok5nxrn https://t.co/vWR4sOxltv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75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089E1-0912-467E-A397-55836D5B4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15634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E7CB1-59BC-4A8B-A6E4-8D0325F6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077937-D43F-4C17-A9F5-6D54A37F8B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916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6478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173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244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723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831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201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4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- 2017-12-08 13:11:15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@CeciliaPaezOK: Cerrando actividades de Educipio en Tunuyan @MzaDGE   Feliz fin de ciclo. https://t.co/dVz6KSOPXL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24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- 2017-12-14 08:09:11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ley el proyecto del “Ítem Zona”
https://t.co/2S5GihFqna https://t.co/BGvfGvSL83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48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- 2017-12-05 09:45:42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Infraestructura licita la construcción de tres nuevas escuelas: se trata de las 4-191 Daniel Pierini (Malargüe), 1-197 Dr. Ventura Gallegos (Tunuyán) y 1-171 Fuerza Aérea (Las Heras).
Más información en 👉https://t.co/9BDqbXa2k8 https://t.co/lhTFIfejSu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5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A9B3A-DAAB-4E1B-88AD-E6080E97C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45272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1CDF9-0FE3-490B-AD93-A3B5DA05B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34F772-622D-48F3-9CFA-E04B3AB7FC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8675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D5125-AF3C-4EA7-B2DF-F64968C89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1292A-A43C-474B-9E89-8F8B8EB7B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847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BD40C-6C56-4D7D-ACB5-FEC0B38C6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D9F41-9870-4563-9840-B997C9FEF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134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813577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9483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301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6888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96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@CeciliaPaezOK - 2017-12-04 11:08:34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Imposición de nombre Jardín Nucleado 0047 ahora Hojitas de Malbec @MzaDGE un homenaje a nuestra tierra… https://t.co/4V6TWkhm8v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3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@fripani - 2017-12-12 12:10:36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"Recolector inteligente" y "Educación vial", dos excelentes proyectos de la provincia de Mendoza @MzaDGE felicitaci… https://t.co/5rVKKF8e2F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23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- 2017-12-08 09:54:44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@MzaDGE comunica que los diferentes niveles y modalidades continúan con diversas actividades educativas durante… https://t.co/eo4xFZbE60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29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@analiaijaime - 2017-12-13 16:25:02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@DiputadosMza dimos sanción definitiva a la reparación histórica del ítem zona. Cc @MzaDGE https://t.co/MGBeyrJlqu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19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@CristyLourdes - 2017-12-15 10:15:51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2° subsuelo Casa d Gobierno @MzaDGE somos GANADO @CeciRanua @urzuamario @noticieronueve sólo falta la empleada públ… https://t.co/QLq5ceuSoL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33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- 2017-12-04 11:34:45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pone en vigencia el Legajo Único de Inicio de Trayectoria Escolar. 
Se implementará durante el ciclo lectiv… https://t.co/nbAYNFQM1s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72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@monica4513 - 2017-12-20 19:35:10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@eddaolivera22 @alefinocchiaro @MzaDGE @EducacionAR SHSHSHSHsilencio.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652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7B0FE-CE98-4233-8EF7-D456C99F6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92525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7726A-70F6-4C41-A9AC-9600E7996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39936-9C71-41BB-ADEA-CDFAD6E6C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74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553143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5557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90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593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9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@nataliaroberts - 2017-12-21 23:04:29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@MendozaGobierno @momecoronado @mperez_mdz @DifusionCornejo @Equipo_Cornejo Y cuál es la resolución? Algunx… https://t.co/1R56xY6MuM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0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@MarceloPascu - 2017-12-21 01:24:56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@elalmaquecanta @eddaolivera22 @alefinocchiaro @MzaDGE @EducacionAR que piense como quiera y que se atenga a lo que puede probar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81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@CaroFadrique - 2017-12-21 21:34:47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@TadeoGZ @MuniGodoyCruz @MzaDGE @Lorenzonnn @TribinoRicardo @Emilcevegaes @FlorSantonii Bravo! bravísimo!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03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@HaL______ - 2017-12-20 17:48:05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@elalmaquecanta @eddaolivera22 @alefinocchiaro @MzaDGE @EducacionAR Vos dejá que nosotros pensemos que resulta pern… https://t.co/yTM1jgYNSa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21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@lulyluly8921 - 2017-12-29 12:12:48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@dilaoneleo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72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@volvesuturado - 2017-12-20 16:14:12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@eddaolivera22 @alefinocchiaro @MzaDGE @EducacionAR Vos anda a la plaza a romper cosas. Quedate tranqui que nosotro… https://t.co/BtNJQPUoO0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82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@nimsi87 - 2017-12-18 15:06:20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@aguilarlaura03 @MzaDGE En qué año están!?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929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DE851-13C0-4FB6-95D8-AFDE32F71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87644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05A7-3276-44B4-A774-8BB240721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6D0ACE-554E-4C35-AF9F-3F8791847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122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171246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6825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721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523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7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@aguilarlaura03 - 2017-12-18 13:19:38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dijeron q si cambié de escuela a mis hijos no participan para la bandera. Es verdad?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76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@armycfornes - 2017-12-18 17:16:59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Hoy tengo mesas en CENS, y los colectivos pasan cada una hora. Hoy doy en dos colegios. Hay alguna disposición por el paro?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62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@giselaf12 - 2017-12-18 22:52:08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Quién fue la supervisora que suspendió las mesas de exámenes del día Lunes 18 en el CENS 3-425? Ahora los p… https://t.co/WMIm2EtITH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7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@juan_turralde91 - 2017-12-21 23:33:14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@HaL______ @elalmaquecanta @eddaolivera22 @alefinocchiaro @MzaDGE @EducacionAR NADA MAS REAACCIONARIO QUE UN ZURDO.… https://t.co/P8K85DJUgr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1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@eddaolivera22 - 2017-12-20 15:53:34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@alefinocchiaro @MzaDGE @EducacionAR gran transfobico!!!!,no me parece un ejemplo de nada!!!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67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@elalmaquecanta - 2017-12-20 16:25:26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@eddaolivera22 @alefinocchiaro @MzaDGE @EducacionAR Pero ¡pensa antes de escribir! Dejalo que piense como quiera y… https://t.co/9SeMwGF1NB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22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3228F-61B6-4F26-BD6A-30B87F1CF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29199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354F8-5CFA-4F30-9EB7-F30A333F9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CB7C5F-2563-425B-9521-89A1B60456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542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974562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08633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281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27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@lucerosaara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9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62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59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@sebafer23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4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@lulyluly8921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94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@ale_vicchi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69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@mlsabate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1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@SofiaDiPascua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4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@luispaolorossi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08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@politicasmdz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61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C947A-A5C6-42F5-A0A3-433432157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16987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0724-4FC5-4174-98C7-D9DBB632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09A551-CA22-4982-94FE-E40B01D15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4865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49745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0659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8374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90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@ElinaGiffoni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0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@fbnGauna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22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@MarcelaGrotz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9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@cristiriarte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0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@mantekol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31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@espejoclaudine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54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@LucasdeRosas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2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@juan_turralde91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76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@MarinesZuleta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1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@orellanadani30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574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5F4B6-6183-47EA-8005-E14FFCA11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849499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DC0B8-70A0-47BF-B729-6C1E6026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FA0569-2BB4-48BF-8733-4275191ED7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2185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9CBBD-7230-4359-AD8F-FE3EADC59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C0962-5939-4F2E-975D-786A631D3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25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71085-0E05-48DF-AD3B-CA7A9EAE0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4714DF-8B6C-49C8-8EC5-D31A7C7E6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910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904518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68745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324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369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05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@c_gerva - 2017-12-28 20:40:04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Alguna novedad con el legajo electrónico para bonos 2018?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3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@lbandrea1 - 2017-12-27 16:54:00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amigos desde qué link se accede al ingreso de datos para el turno de bono secundaria 2018 electrónico?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72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@GJM1981 - 2017-12-27 15:23:46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ok, hay novedades respecto a la inscripción para el bono de puntaje para educación secundaria?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99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@GJM1981 - 2017-12-27 13:21:48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cuando sale publicada la resolución de continuidades para docentes suplentes?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12/27/2017 14:56:39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10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@miliagostini - 2017-12-27 09:12:33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Buenos días, ya está disponible la resolución sobre el régimen de continuidades?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12/27/2017 14:57:13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08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@cristianlionelm - 2017-12-26 12:46:08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La pagina para solicitar turnos no funciona, como y donde se solicita el turno?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55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@karylozano67 - 2017-12-22 09:00:45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Buen dia nec el numero de resolución de continuidades. Cuando estaría en el portal?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12/22/2017 09:13:16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6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@giselaf12 - 2017-12-18 22:52:08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Quién fue la supervisora que suspendió las mesas de exámenes del día Lunes 18 en el CENS 3-425? Ahora los p… https://t.co/WMIm2EtITH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66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E5FF9-CE70-43A2-B03B-804D2DB7B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89750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8DB98-8AE0-47CF-B10E-6298DF835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5A9E1-B820-4EC2-B55C-07A022827A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842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066298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3327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759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986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6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@armycfornes - 2017-12-18 17:16:59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Hoy tengo mesas en CENS, y los colectivos pasan cada una hora. Hoy doy en dos colegios. Hay alguna disposición por el paro?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0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@aguilarlaura03 - 2017-12-18 13:19:38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dijeron q si cambié de escuela a mis hijos no participan para la bandera. Es verdad? @MzaDGE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09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191F0-7008-4220-8D2E-411F5FDB6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1982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1289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2018-01-02T09:57:25Z</dcterms:created>
  <dcterms:modified xsi:type="dcterms:W3CDTF">2018-01-02T09:58:16Z</dcterms:modified>
</cp:coreProperties>
</file>