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43047</c:v>
                </c:pt>
                <c:pt idx="1">
                  <c:v>43048</c:v>
                </c:pt>
                <c:pt idx="2">
                  <c:v>43049</c:v>
                </c:pt>
                <c:pt idx="3">
                  <c:v>43050</c:v>
                </c:pt>
                <c:pt idx="4">
                  <c:v>43051</c:v>
                </c:pt>
                <c:pt idx="5">
                  <c:v>43052</c:v>
                </c:pt>
                <c:pt idx="6">
                  <c:v>43053</c:v>
                </c:pt>
                <c:pt idx="7">
                  <c:v>43054</c:v>
                </c:pt>
                <c:pt idx="8">
                  <c:v>43055</c:v>
                </c:pt>
                <c:pt idx="9">
                  <c:v>43056</c:v>
                </c:pt>
                <c:pt idx="10">
                  <c:v>43057</c:v>
                </c:pt>
                <c:pt idx="11">
                  <c:v>43058</c:v>
                </c:pt>
                <c:pt idx="12">
                  <c:v>43059</c:v>
                </c:pt>
                <c:pt idx="13">
                  <c:v>43060</c:v>
                </c:pt>
                <c:pt idx="14">
                  <c:v>43061</c:v>
                </c:pt>
                <c:pt idx="15">
                  <c:v>43062</c:v>
                </c:pt>
                <c:pt idx="16">
                  <c:v>43063</c:v>
                </c:pt>
                <c:pt idx="17">
                  <c:v>43064</c:v>
                </c:pt>
                <c:pt idx="18">
                  <c:v>43065</c:v>
                </c:pt>
                <c:pt idx="19">
                  <c:v>43066</c:v>
                </c:pt>
                <c:pt idx="20">
                  <c:v>43067</c:v>
                </c:pt>
                <c:pt idx="21">
                  <c:v>43068</c:v>
                </c:pt>
                <c:pt idx="22">
                  <c:v>43069</c:v>
                </c:pt>
                <c:pt idx="23">
                  <c:v>43070</c:v>
                </c:pt>
                <c:pt idx="24">
                  <c:v>43071</c:v>
                </c:pt>
                <c:pt idx="25">
                  <c:v>43072</c:v>
                </c:pt>
                <c:pt idx="26">
                  <c:v>43073</c:v>
                </c:pt>
                <c:pt idx="27">
                  <c:v>43074</c:v>
                </c:pt>
                <c:pt idx="28">
                  <c:v>43075</c:v>
                </c:pt>
                <c:pt idx="29">
                  <c:v>43076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2457</c:v>
                </c:pt>
                <c:pt idx="1">
                  <c:v>2458</c:v>
                </c:pt>
                <c:pt idx="2">
                  <c:v>2459</c:v>
                </c:pt>
                <c:pt idx="3">
                  <c:v>2463</c:v>
                </c:pt>
                <c:pt idx="4">
                  <c:v>2464</c:v>
                </c:pt>
                <c:pt idx="5">
                  <c:v>2464</c:v>
                </c:pt>
                <c:pt idx="6">
                  <c:v>2465</c:v>
                </c:pt>
                <c:pt idx="7">
                  <c:v>2466</c:v>
                </c:pt>
                <c:pt idx="8">
                  <c:v>2471</c:v>
                </c:pt>
                <c:pt idx="9">
                  <c:v>2475</c:v>
                </c:pt>
                <c:pt idx="10">
                  <c:v>2477</c:v>
                </c:pt>
                <c:pt idx="11">
                  <c:v>2481</c:v>
                </c:pt>
                <c:pt idx="12">
                  <c:v>2484</c:v>
                </c:pt>
                <c:pt idx="13">
                  <c:v>2487</c:v>
                </c:pt>
                <c:pt idx="14">
                  <c:v>2487</c:v>
                </c:pt>
                <c:pt idx="15">
                  <c:v>2489</c:v>
                </c:pt>
                <c:pt idx="16">
                  <c:v>2492</c:v>
                </c:pt>
                <c:pt idx="17">
                  <c:v>2494</c:v>
                </c:pt>
                <c:pt idx="18">
                  <c:v>2497</c:v>
                </c:pt>
                <c:pt idx="19">
                  <c:v>2498</c:v>
                </c:pt>
                <c:pt idx="20">
                  <c:v>2500</c:v>
                </c:pt>
                <c:pt idx="21">
                  <c:v>2499</c:v>
                </c:pt>
                <c:pt idx="22">
                  <c:v>2502</c:v>
                </c:pt>
                <c:pt idx="23">
                  <c:v>2503</c:v>
                </c:pt>
                <c:pt idx="24">
                  <c:v>2503</c:v>
                </c:pt>
                <c:pt idx="25">
                  <c:v>2504</c:v>
                </c:pt>
                <c:pt idx="26">
                  <c:v>2507</c:v>
                </c:pt>
                <c:pt idx="27">
                  <c:v>2509</c:v>
                </c:pt>
                <c:pt idx="28">
                  <c:v>2514</c:v>
                </c:pt>
                <c:pt idx="29">
                  <c:v>2515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8B-49E2-B2A8-87B6356AE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342568"/>
        <c:axId val="288341584"/>
      </c:lineChart>
      <c:dateAx>
        <c:axId val="288342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41584"/>
        <c:crosses val="autoZero"/>
        <c:auto val="1"/>
        <c:lblOffset val="100"/>
        <c:baseTimeUnit val="days"/>
      </c:dateAx>
      <c:valAx>
        <c:axId val="28834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4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DE-4E87-B448-8FB53AFEA3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8341256"/>
        <c:axId val="288336664"/>
      </c:radarChart>
      <c:catAx>
        <c:axId val="28834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36664"/>
        <c:crosses val="autoZero"/>
        <c:auto val="1"/>
        <c:lblAlgn val="ctr"/>
        <c:lblOffset val="100"/>
        <c:noMultiLvlLbl val="0"/>
      </c:catAx>
      <c:valAx>
        <c:axId val="28833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41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93-44A5-9970-DA9EBC865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929488"/>
        <c:axId val="214929816"/>
      </c:barChart>
      <c:catAx>
        <c:axId val="21492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929816"/>
        <c:crosses val="autoZero"/>
        <c:auto val="1"/>
        <c:lblAlgn val="ctr"/>
        <c:lblOffset val="100"/>
        <c:noMultiLvlLbl val="0"/>
      </c:catAx>
      <c:valAx>
        <c:axId val="21492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92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43047</c:v>
                </c:pt>
                <c:pt idx="1">
                  <c:v>43048</c:v>
                </c:pt>
                <c:pt idx="2">
                  <c:v>43049</c:v>
                </c:pt>
                <c:pt idx="3">
                  <c:v>43050</c:v>
                </c:pt>
                <c:pt idx="4">
                  <c:v>43051</c:v>
                </c:pt>
                <c:pt idx="5">
                  <c:v>43052</c:v>
                </c:pt>
                <c:pt idx="6">
                  <c:v>43053</c:v>
                </c:pt>
                <c:pt idx="7">
                  <c:v>43054</c:v>
                </c:pt>
                <c:pt idx="8">
                  <c:v>43055</c:v>
                </c:pt>
                <c:pt idx="9">
                  <c:v>43056</c:v>
                </c:pt>
                <c:pt idx="10">
                  <c:v>43057</c:v>
                </c:pt>
                <c:pt idx="11">
                  <c:v>43058</c:v>
                </c:pt>
                <c:pt idx="12">
                  <c:v>43059</c:v>
                </c:pt>
                <c:pt idx="13">
                  <c:v>43060</c:v>
                </c:pt>
                <c:pt idx="14">
                  <c:v>43061</c:v>
                </c:pt>
                <c:pt idx="15">
                  <c:v>43062</c:v>
                </c:pt>
                <c:pt idx="16">
                  <c:v>43063</c:v>
                </c:pt>
                <c:pt idx="17">
                  <c:v>43064</c:v>
                </c:pt>
                <c:pt idx="18">
                  <c:v>43065</c:v>
                </c:pt>
                <c:pt idx="19">
                  <c:v>43066</c:v>
                </c:pt>
                <c:pt idx="20">
                  <c:v>43067</c:v>
                </c:pt>
                <c:pt idx="21">
                  <c:v>43068</c:v>
                </c:pt>
                <c:pt idx="22">
                  <c:v>43069</c:v>
                </c:pt>
                <c:pt idx="23">
                  <c:v>43070</c:v>
                </c:pt>
                <c:pt idx="24">
                  <c:v>43071</c:v>
                </c:pt>
                <c:pt idx="25">
                  <c:v>43072</c:v>
                </c:pt>
                <c:pt idx="26">
                  <c:v>43073</c:v>
                </c:pt>
                <c:pt idx="27">
                  <c:v>43074</c:v>
                </c:pt>
                <c:pt idx="28">
                  <c:v>43075</c:v>
                </c:pt>
                <c:pt idx="29">
                  <c:v>43076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189</c:v>
                </c:pt>
                <c:pt idx="1">
                  <c:v>189</c:v>
                </c:pt>
                <c:pt idx="2">
                  <c:v>189</c:v>
                </c:pt>
                <c:pt idx="3">
                  <c:v>189</c:v>
                </c:pt>
                <c:pt idx="4">
                  <c:v>189</c:v>
                </c:pt>
                <c:pt idx="5">
                  <c:v>189</c:v>
                </c:pt>
                <c:pt idx="6">
                  <c:v>189</c:v>
                </c:pt>
                <c:pt idx="7">
                  <c:v>189</c:v>
                </c:pt>
                <c:pt idx="8">
                  <c:v>189</c:v>
                </c:pt>
                <c:pt idx="9">
                  <c:v>189</c:v>
                </c:pt>
                <c:pt idx="10">
                  <c:v>189</c:v>
                </c:pt>
                <c:pt idx="11">
                  <c:v>189</c:v>
                </c:pt>
                <c:pt idx="12">
                  <c:v>189</c:v>
                </c:pt>
                <c:pt idx="13">
                  <c:v>189</c:v>
                </c:pt>
                <c:pt idx="14">
                  <c:v>189</c:v>
                </c:pt>
                <c:pt idx="15">
                  <c:v>189</c:v>
                </c:pt>
                <c:pt idx="16">
                  <c:v>193</c:v>
                </c:pt>
                <c:pt idx="17">
                  <c:v>193</c:v>
                </c:pt>
                <c:pt idx="18">
                  <c:v>193</c:v>
                </c:pt>
                <c:pt idx="19">
                  <c:v>193</c:v>
                </c:pt>
                <c:pt idx="20">
                  <c:v>193</c:v>
                </c:pt>
                <c:pt idx="21">
                  <c:v>193</c:v>
                </c:pt>
                <c:pt idx="22">
                  <c:v>193</c:v>
                </c:pt>
                <c:pt idx="23">
                  <c:v>193</c:v>
                </c:pt>
                <c:pt idx="24">
                  <c:v>193</c:v>
                </c:pt>
                <c:pt idx="25">
                  <c:v>193</c:v>
                </c:pt>
                <c:pt idx="26">
                  <c:v>193</c:v>
                </c:pt>
                <c:pt idx="27">
                  <c:v>193</c:v>
                </c:pt>
                <c:pt idx="28">
                  <c:v>193</c:v>
                </c:pt>
                <c:pt idx="29">
                  <c:v>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2D-40FB-BAE9-DB4367221A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786152"/>
        <c:axId val="172726616"/>
      </c:lineChart>
      <c:dateAx>
        <c:axId val="289786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26616"/>
        <c:crosses val="autoZero"/>
        <c:auto val="1"/>
        <c:lblOffset val="100"/>
        <c:baseTimeUnit val="days"/>
      </c:dateAx>
      <c:valAx>
        <c:axId val="172726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8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43047</c:v>
                </c:pt>
                <c:pt idx="1">
                  <c:v>43048</c:v>
                </c:pt>
                <c:pt idx="2">
                  <c:v>43049</c:v>
                </c:pt>
                <c:pt idx="3">
                  <c:v>43050</c:v>
                </c:pt>
                <c:pt idx="4">
                  <c:v>43051</c:v>
                </c:pt>
                <c:pt idx="5">
                  <c:v>43052</c:v>
                </c:pt>
                <c:pt idx="6">
                  <c:v>43053</c:v>
                </c:pt>
                <c:pt idx="7">
                  <c:v>43054</c:v>
                </c:pt>
                <c:pt idx="8">
                  <c:v>43055</c:v>
                </c:pt>
                <c:pt idx="9">
                  <c:v>43056</c:v>
                </c:pt>
                <c:pt idx="10">
                  <c:v>43057</c:v>
                </c:pt>
                <c:pt idx="11">
                  <c:v>43058</c:v>
                </c:pt>
                <c:pt idx="12">
                  <c:v>43059</c:v>
                </c:pt>
                <c:pt idx="13">
                  <c:v>43060</c:v>
                </c:pt>
                <c:pt idx="14">
                  <c:v>43061</c:v>
                </c:pt>
                <c:pt idx="15">
                  <c:v>43062</c:v>
                </c:pt>
                <c:pt idx="16">
                  <c:v>43063</c:v>
                </c:pt>
                <c:pt idx="17">
                  <c:v>43064</c:v>
                </c:pt>
                <c:pt idx="18">
                  <c:v>43065</c:v>
                </c:pt>
                <c:pt idx="19">
                  <c:v>43066</c:v>
                </c:pt>
                <c:pt idx="20">
                  <c:v>43067</c:v>
                </c:pt>
                <c:pt idx="21">
                  <c:v>43068</c:v>
                </c:pt>
                <c:pt idx="22">
                  <c:v>43069</c:v>
                </c:pt>
                <c:pt idx="23">
                  <c:v>43070</c:v>
                </c:pt>
                <c:pt idx="24">
                  <c:v>43071</c:v>
                </c:pt>
                <c:pt idx="25">
                  <c:v>43072</c:v>
                </c:pt>
                <c:pt idx="26">
                  <c:v>43073</c:v>
                </c:pt>
                <c:pt idx="27">
                  <c:v>43074</c:v>
                </c:pt>
                <c:pt idx="28">
                  <c:v>43075</c:v>
                </c:pt>
                <c:pt idx="29">
                  <c:v>43076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2886939</c:v>
                </c:pt>
                <c:pt idx="1">
                  <c:v>2887369</c:v>
                </c:pt>
                <c:pt idx="2">
                  <c:v>2887811</c:v>
                </c:pt>
                <c:pt idx="3">
                  <c:v>2888196</c:v>
                </c:pt>
                <c:pt idx="4">
                  <c:v>2888623</c:v>
                </c:pt>
                <c:pt idx="5">
                  <c:v>2888929</c:v>
                </c:pt>
                <c:pt idx="6">
                  <c:v>2889167</c:v>
                </c:pt>
                <c:pt idx="7">
                  <c:v>2891098</c:v>
                </c:pt>
                <c:pt idx="8">
                  <c:v>2891779</c:v>
                </c:pt>
                <c:pt idx="9">
                  <c:v>2892282</c:v>
                </c:pt>
                <c:pt idx="10">
                  <c:v>2892697</c:v>
                </c:pt>
                <c:pt idx="11">
                  <c:v>2893003</c:v>
                </c:pt>
                <c:pt idx="12">
                  <c:v>2893291</c:v>
                </c:pt>
                <c:pt idx="13">
                  <c:v>2893687</c:v>
                </c:pt>
                <c:pt idx="14">
                  <c:v>2894033</c:v>
                </c:pt>
                <c:pt idx="15">
                  <c:v>2894422</c:v>
                </c:pt>
                <c:pt idx="16">
                  <c:v>2894916</c:v>
                </c:pt>
                <c:pt idx="17">
                  <c:v>2863925</c:v>
                </c:pt>
                <c:pt idx="18">
                  <c:v>2864313</c:v>
                </c:pt>
                <c:pt idx="19">
                  <c:v>2864637</c:v>
                </c:pt>
                <c:pt idx="20">
                  <c:v>2865245</c:v>
                </c:pt>
                <c:pt idx="21">
                  <c:v>2865741</c:v>
                </c:pt>
                <c:pt idx="22">
                  <c:v>2866311</c:v>
                </c:pt>
                <c:pt idx="23">
                  <c:v>2867054</c:v>
                </c:pt>
                <c:pt idx="24">
                  <c:v>2867636</c:v>
                </c:pt>
                <c:pt idx="25">
                  <c:v>2868204</c:v>
                </c:pt>
                <c:pt idx="26">
                  <c:v>2868557</c:v>
                </c:pt>
                <c:pt idx="27">
                  <c:v>2869085</c:v>
                </c:pt>
                <c:pt idx="28">
                  <c:v>2869650</c:v>
                </c:pt>
                <c:pt idx="29">
                  <c:v>2870073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28-458C-9D4C-A0B03D0CCF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756496"/>
        <c:axId val="297755512"/>
      </c:lineChart>
      <c:dateAx>
        <c:axId val="297756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55512"/>
        <c:crosses val="autoZero"/>
        <c:auto val="1"/>
        <c:lblOffset val="100"/>
        <c:baseTimeUnit val="days"/>
      </c:dateAx>
      <c:valAx>
        <c:axId val="29775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5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43047</c:v>
                </c:pt>
                <c:pt idx="1">
                  <c:v>43048</c:v>
                </c:pt>
                <c:pt idx="2">
                  <c:v>43049</c:v>
                </c:pt>
                <c:pt idx="3">
                  <c:v>43050</c:v>
                </c:pt>
                <c:pt idx="4">
                  <c:v>43051</c:v>
                </c:pt>
                <c:pt idx="5">
                  <c:v>43052</c:v>
                </c:pt>
                <c:pt idx="6">
                  <c:v>43053</c:v>
                </c:pt>
                <c:pt idx="7">
                  <c:v>43054</c:v>
                </c:pt>
                <c:pt idx="8">
                  <c:v>43055</c:v>
                </c:pt>
                <c:pt idx="9">
                  <c:v>43056</c:v>
                </c:pt>
                <c:pt idx="10">
                  <c:v>43057</c:v>
                </c:pt>
                <c:pt idx="11">
                  <c:v>43058</c:v>
                </c:pt>
                <c:pt idx="12">
                  <c:v>43059</c:v>
                </c:pt>
                <c:pt idx="13">
                  <c:v>43060</c:v>
                </c:pt>
                <c:pt idx="14">
                  <c:v>43061</c:v>
                </c:pt>
                <c:pt idx="15">
                  <c:v>43062</c:v>
                </c:pt>
                <c:pt idx="16">
                  <c:v>43063</c:v>
                </c:pt>
                <c:pt idx="17">
                  <c:v>43064</c:v>
                </c:pt>
                <c:pt idx="18">
                  <c:v>43065</c:v>
                </c:pt>
                <c:pt idx="19">
                  <c:v>43066</c:v>
                </c:pt>
                <c:pt idx="20">
                  <c:v>43067</c:v>
                </c:pt>
                <c:pt idx="21">
                  <c:v>43068</c:v>
                </c:pt>
                <c:pt idx="22">
                  <c:v>43069</c:v>
                </c:pt>
                <c:pt idx="23">
                  <c:v>43070</c:v>
                </c:pt>
                <c:pt idx="24">
                  <c:v>43071</c:v>
                </c:pt>
                <c:pt idx="25">
                  <c:v>43072</c:v>
                </c:pt>
                <c:pt idx="26">
                  <c:v>43073</c:v>
                </c:pt>
                <c:pt idx="27">
                  <c:v>43074</c:v>
                </c:pt>
                <c:pt idx="28">
                  <c:v>43075</c:v>
                </c:pt>
                <c:pt idx="29">
                  <c:v>43076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404</c:v>
                </c:pt>
                <c:pt idx="1">
                  <c:v>424</c:v>
                </c:pt>
                <c:pt idx="2">
                  <c:v>414</c:v>
                </c:pt>
                <c:pt idx="3">
                  <c:v>430</c:v>
                </c:pt>
                <c:pt idx="4">
                  <c:v>303</c:v>
                </c:pt>
                <c:pt idx="5">
                  <c:v>274</c:v>
                </c:pt>
                <c:pt idx="6">
                  <c:v>339</c:v>
                </c:pt>
                <c:pt idx="7">
                  <c:v>490</c:v>
                </c:pt>
                <c:pt idx="8">
                  <c:v>648</c:v>
                </c:pt>
                <c:pt idx="9">
                  <c:v>555</c:v>
                </c:pt>
                <c:pt idx="10">
                  <c:v>433</c:v>
                </c:pt>
                <c:pt idx="11">
                  <c:v>317</c:v>
                </c:pt>
                <c:pt idx="12">
                  <c:v>276</c:v>
                </c:pt>
                <c:pt idx="13">
                  <c:v>430</c:v>
                </c:pt>
                <c:pt idx="14">
                  <c:v>308</c:v>
                </c:pt>
                <c:pt idx="15">
                  <c:v>372</c:v>
                </c:pt>
                <c:pt idx="16">
                  <c:v>400</c:v>
                </c:pt>
                <c:pt idx="17">
                  <c:v>719</c:v>
                </c:pt>
                <c:pt idx="18">
                  <c:v>416</c:v>
                </c:pt>
                <c:pt idx="19">
                  <c:v>335</c:v>
                </c:pt>
                <c:pt idx="20">
                  <c:v>531</c:v>
                </c:pt>
                <c:pt idx="21">
                  <c:v>527</c:v>
                </c:pt>
                <c:pt idx="22">
                  <c:v>535</c:v>
                </c:pt>
                <c:pt idx="23">
                  <c:v>751</c:v>
                </c:pt>
                <c:pt idx="24">
                  <c:v>597</c:v>
                </c:pt>
                <c:pt idx="25">
                  <c:v>543</c:v>
                </c:pt>
                <c:pt idx="26">
                  <c:v>426</c:v>
                </c:pt>
                <c:pt idx="27">
                  <c:v>441</c:v>
                </c:pt>
                <c:pt idx="28">
                  <c:v>598</c:v>
                </c:pt>
                <c:pt idx="29">
                  <c:v>435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54-4861-A2F3-71066A989A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670928"/>
        <c:axId val="332671584"/>
      </c:lineChart>
      <c:dateAx>
        <c:axId val="332670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671584"/>
        <c:crosses val="autoZero"/>
        <c:auto val="1"/>
        <c:lblOffset val="100"/>
        <c:baseTimeUnit val="days"/>
      </c:dateAx>
      <c:valAx>
        <c:axId val="33267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67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43047</c:v>
                </c:pt>
                <c:pt idx="1">
                  <c:v>43048</c:v>
                </c:pt>
                <c:pt idx="2">
                  <c:v>43049</c:v>
                </c:pt>
                <c:pt idx="3">
                  <c:v>43050</c:v>
                </c:pt>
                <c:pt idx="4">
                  <c:v>43051</c:v>
                </c:pt>
                <c:pt idx="5">
                  <c:v>43052</c:v>
                </c:pt>
                <c:pt idx="6">
                  <c:v>43053</c:v>
                </c:pt>
                <c:pt idx="7">
                  <c:v>43054</c:v>
                </c:pt>
                <c:pt idx="8">
                  <c:v>43055</c:v>
                </c:pt>
                <c:pt idx="9">
                  <c:v>43056</c:v>
                </c:pt>
                <c:pt idx="10">
                  <c:v>43057</c:v>
                </c:pt>
                <c:pt idx="11">
                  <c:v>43058</c:v>
                </c:pt>
                <c:pt idx="12">
                  <c:v>43059</c:v>
                </c:pt>
                <c:pt idx="13">
                  <c:v>43060</c:v>
                </c:pt>
                <c:pt idx="14">
                  <c:v>43061</c:v>
                </c:pt>
                <c:pt idx="15">
                  <c:v>43062</c:v>
                </c:pt>
                <c:pt idx="16">
                  <c:v>43063</c:v>
                </c:pt>
                <c:pt idx="17">
                  <c:v>43064</c:v>
                </c:pt>
                <c:pt idx="18">
                  <c:v>43065</c:v>
                </c:pt>
                <c:pt idx="19">
                  <c:v>43066</c:v>
                </c:pt>
                <c:pt idx="20">
                  <c:v>43067</c:v>
                </c:pt>
                <c:pt idx="21">
                  <c:v>43068</c:v>
                </c:pt>
                <c:pt idx="22">
                  <c:v>43069</c:v>
                </c:pt>
                <c:pt idx="23">
                  <c:v>43070</c:v>
                </c:pt>
                <c:pt idx="24">
                  <c:v>43071</c:v>
                </c:pt>
                <c:pt idx="25">
                  <c:v>43072</c:v>
                </c:pt>
                <c:pt idx="26">
                  <c:v>43073</c:v>
                </c:pt>
                <c:pt idx="27">
                  <c:v>43074</c:v>
                </c:pt>
                <c:pt idx="28">
                  <c:v>43075</c:v>
                </c:pt>
                <c:pt idx="29">
                  <c:v>43076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2.1152000000000002</c:v>
                </c:pt>
                <c:pt idx="1">
                  <c:v>2.2199</c:v>
                </c:pt>
                <c:pt idx="2">
                  <c:v>2.1675</c:v>
                </c:pt>
                <c:pt idx="3">
                  <c:v>2.2513000000000001</c:v>
                </c:pt>
                <c:pt idx="4">
                  <c:v>1.5864</c:v>
                </c:pt>
                <c:pt idx="5">
                  <c:v>1.4346000000000001</c:v>
                </c:pt>
                <c:pt idx="6">
                  <c:v>1.7748999999999999</c:v>
                </c:pt>
                <c:pt idx="7">
                  <c:v>2.5653999999999999</c:v>
                </c:pt>
                <c:pt idx="8">
                  <c:v>3.3927</c:v>
                </c:pt>
                <c:pt idx="9">
                  <c:v>2.9058000000000002</c:v>
                </c:pt>
                <c:pt idx="10">
                  <c:v>2.2669999999999999</c:v>
                </c:pt>
                <c:pt idx="11">
                  <c:v>1.6597</c:v>
                </c:pt>
                <c:pt idx="12">
                  <c:v>1.4450000000000001</c:v>
                </c:pt>
                <c:pt idx="13">
                  <c:v>2.2513000000000001</c:v>
                </c:pt>
                <c:pt idx="14">
                  <c:v>1.6126</c:v>
                </c:pt>
                <c:pt idx="15">
                  <c:v>1.9476</c:v>
                </c:pt>
                <c:pt idx="16">
                  <c:v>2.0941999999999998</c:v>
                </c:pt>
                <c:pt idx="17">
                  <c:v>3.6684000000000001</c:v>
                </c:pt>
                <c:pt idx="18">
                  <c:v>2.0594000000000001</c:v>
                </c:pt>
                <c:pt idx="19">
                  <c:v>1.6584000000000001</c:v>
                </c:pt>
                <c:pt idx="20">
                  <c:v>2.6286999999999998</c:v>
                </c:pt>
                <c:pt idx="21">
                  <c:v>2.6089000000000002</c:v>
                </c:pt>
                <c:pt idx="22">
                  <c:v>2.6484999999999999</c:v>
                </c:pt>
                <c:pt idx="23">
                  <c:v>3.7178</c:v>
                </c:pt>
                <c:pt idx="24">
                  <c:v>2.9554</c:v>
                </c:pt>
                <c:pt idx="25">
                  <c:v>2.6880999999999999</c:v>
                </c:pt>
                <c:pt idx="26">
                  <c:v>2.1089000000000002</c:v>
                </c:pt>
                <c:pt idx="27">
                  <c:v>2.1831999999999998</c:v>
                </c:pt>
                <c:pt idx="28">
                  <c:v>2.9603999999999999</c:v>
                </c:pt>
                <c:pt idx="29">
                  <c:v>2.1535000000000002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4E-4E17-B427-DE3A4E165A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106856"/>
        <c:axId val="336110792"/>
      </c:lineChart>
      <c:dateAx>
        <c:axId val="336106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10792"/>
        <c:crosses val="autoZero"/>
        <c:auto val="1"/>
        <c:lblOffset val="100"/>
        <c:baseTimeUnit val="days"/>
      </c:dateAx>
      <c:valAx>
        <c:axId val="336110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0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43047</c:v>
                </c:pt>
                <c:pt idx="1">
                  <c:v>43048</c:v>
                </c:pt>
                <c:pt idx="2">
                  <c:v>43049</c:v>
                </c:pt>
                <c:pt idx="3">
                  <c:v>43050</c:v>
                </c:pt>
                <c:pt idx="4">
                  <c:v>43051</c:v>
                </c:pt>
                <c:pt idx="5">
                  <c:v>43052</c:v>
                </c:pt>
                <c:pt idx="6">
                  <c:v>43053</c:v>
                </c:pt>
                <c:pt idx="7">
                  <c:v>43054</c:v>
                </c:pt>
                <c:pt idx="8">
                  <c:v>43055</c:v>
                </c:pt>
                <c:pt idx="9">
                  <c:v>43056</c:v>
                </c:pt>
                <c:pt idx="10">
                  <c:v>43057</c:v>
                </c:pt>
                <c:pt idx="11">
                  <c:v>43058</c:v>
                </c:pt>
                <c:pt idx="12">
                  <c:v>43059</c:v>
                </c:pt>
                <c:pt idx="13">
                  <c:v>43060</c:v>
                </c:pt>
                <c:pt idx="14">
                  <c:v>43061</c:v>
                </c:pt>
                <c:pt idx="15">
                  <c:v>43062</c:v>
                </c:pt>
                <c:pt idx="16">
                  <c:v>43063</c:v>
                </c:pt>
                <c:pt idx="17">
                  <c:v>43064</c:v>
                </c:pt>
                <c:pt idx="18">
                  <c:v>43065</c:v>
                </c:pt>
                <c:pt idx="19">
                  <c:v>43066</c:v>
                </c:pt>
                <c:pt idx="20">
                  <c:v>43067</c:v>
                </c:pt>
                <c:pt idx="21">
                  <c:v>43068</c:v>
                </c:pt>
                <c:pt idx="22">
                  <c:v>43069</c:v>
                </c:pt>
                <c:pt idx="23">
                  <c:v>43070</c:v>
                </c:pt>
                <c:pt idx="24">
                  <c:v>43071</c:v>
                </c:pt>
                <c:pt idx="25">
                  <c:v>43072</c:v>
                </c:pt>
                <c:pt idx="26">
                  <c:v>43073</c:v>
                </c:pt>
                <c:pt idx="27">
                  <c:v>43074</c:v>
                </c:pt>
                <c:pt idx="28">
                  <c:v>43075</c:v>
                </c:pt>
                <c:pt idx="29">
                  <c:v>43076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0.12224938875306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8.1168831168831002E-2</c:v>
                </c:pt>
                <c:pt idx="7">
                  <c:v>8.1135902636917001E-2</c:v>
                </c:pt>
                <c:pt idx="8">
                  <c:v>0.16207455429497999</c:v>
                </c:pt>
                <c:pt idx="9">
                  <c:v>4.0436716538617003E-2</c:v>
                </c:pt>
                <c:pt idx="10">
                  <c:v>0</c:v>
                </c:pt>
                <c:pt idx="11">
                  <c:v>0.44372730939895</c:v>
                </c:pt>
                <c:pt idx="12">
                  <c:v>4.0290088638194999E-2</c:v>
                </c:pt>
                <c:pt idx="13">
                  <c:v>8.0482897384306001E-2</c:v>
                </c:pt>
                <c:pt idx="14">
                  <c:v>0</c:v>
                </c:pt>
                <c:pt idx="15">
                  <c:v>4.0192926045016002E-2</c:v>
                </c:pt>
                <c:pt idx="16">
                  <c:v>0</c:v>
                </c:pt>
                <c:pt idx="17">
                  <c:v>0.32089851584436002</c:v>
                </c:pt>
                <c:pt idx="18">
                  <c:v>0.24048096192384999</c:v>
                </c:pt>
                <c:pt idx="19">
                  <c:v>0.20024028834602001</c:v>
                </c:pt>
                <c:pt idx="20">
                  <c:v>0</c:v>
                </c:pt>
                <c:pt idx="21">
                  <c:v>8.0032012805121996E-2</c:v>
                </c:pt>
                <c:pt idx="22">
                  <c:v>0.16</c:v>
                </c:pt>
                <c:pt idx="23">
                  <c:v>0.11990407673861</c:v>
                </c:pt>
                <c:pt idx="24">
                  <c:v>0.11985617259289</c:v>
                </c:pt>
                <c:pt idx="25">
                  <c:v>0.27966440271673998</c:v>
                </c:pt>
                <c:pt idx="26">
                  <c:v>3.9920159680639E-2</c:v>
                </c:pt>
                <c:pt idx="27">
                  <c:v>0.11961722488038</c:v>
                </c:pt>
                <c:pt idx="28">
                  <c:v>3.9824771007566998E-2</c:v>
                </c:pt>
                <c:pt idx="29">
                  <c:v>-3.9777247414479001E-2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D6-48F5-8DD4-C5A13B1AFA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105216"/>
        <c:axId val="336111776"/>
      </c:lineChart>
      <c:dateAx>
        <c:axId val="336105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11776"/>
        <c:crosses val="autoZero"/>
        <c:auto val="1"/>
        <c:lblOffset val="100"/>
        <c:baseTimeUnit val="days"/>
      </c:dateAx>
      <c:valAx>
        <c:axId val="33611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0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43047</c:v>
                </c:pt>
                <c:pt idx="1">
                  <c:v>43048</c:v>
                </c:pt>
                <c:pt idx="2">
                  <c:v>43049</c:v>
                </c:pt>
                <c:pt idx="3">
                  <c:v>43050</c:v>
                </c:pt>
                <c:pt idx="4">
                  <c:v>43051</c:v>
                </c:pt>
                <c:pt idx="5">
                  <c:v>43052</c:v>
                </c:pt>
                <c:pt idx="6">
                  <c:v>43053</c:v>
                </c:pt>
                <c:pt idx="7">
                  <c:v>43054</c:v>
                </c:pt>
                <c:pt idx="8">
                  <c:v>43055</c:v>
                </c:pt>
                <c:pt idx="9">
                  <c:v>43056</c:v>
                </c:pt>
                <c:pt idx="10">
                  <c:v>43057</c:v>
                </c:pt>
                <c:pt idx="11">
                  <c:v>43058</c:v>
                </c:pt>
                <c:pt idx="12">
                  <c:v>43059</c:v>
                </c:pt>
                <c:pt idx="13">
                  <c:v>43060</c:v>
                </c:pt>
                <c:pt idx="14">
                  <c:v>43061</c:v>
                </c:pt>
                <c:pt idx="15">
                  <c:v>43062</c:v>
                </c:pt>
                <c:pt idx="16">
                  <c:v>43063</c:v>
                </c:pt>
                <c:pt idx="17">
                  <c:v>43064</c:v>
                </c:pt>
                <c:pt idx="18">
                  <c:v>43065</c:v>
                </c:pt>
                <c:pt idx="19">
                  <c:v>43066</c:v>
                </c:pt>
                <c:pt idx="20">
                  <c:v>43067</c:v>
                </c:pt>
                <c:pt idx="21">
                  <c:v>43068</c:v>
                </c:pt>
                <c:pt idx="22">
                  <c:v>43069</c:v>
                </c:pt>
                <c:pt idx="23">
                  <c:v>43070</c:v>
                </c:pt>
                <c:pt idx="24">
                  <c:v>43071</c:v>
                </c:pt>
                <c:pt idx="25">
                  <c:v>43072</c:v>
                </c:pt>
                <c:pt idx="26">
                  <c:v>43073</c:v>
                </c:pt>
                <c:pt idx="27">
                  <c:v>43074</c:v>
                </c:pt>
                <c:pt idx="28">
                  <c:v>43075</c:v>
                </c:pt>
                <c:pt idx="29">
                  <c:v>43076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1.5699999999999999E-2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1.0500000000000001E-2</c:v>
                </c:pt>
                <c:pt idx="7">
                  <c:v>1.0500000000000001E-2</c:v>
                </c:pt>
                <c:pt idx="8">
                  <c:v>2.0899999999999998E-2</c:v>
                </c:pt>
                <c:pt idx="9">
                  <c:v>5.1999999999999998E-3</c:v>
                </c:pt>
                <c:pt idx="10">
                  <c:v>0</c:v>
                </c:pt>
                <c:pt idx="11">
                  <c:v>5.7599999999999998E-2</c:v>
                </c:pt>
                <c:pt idx="12">
                  <c:v>5.1999999999999998E-3</c:v>
                </c:pt>
                <c:pt idx="13">
                  <c:v>1.0500000000000001E-2</c:v>
                </c:pt>
                <c:pt idx="14">
                  <c:v>0</c:v>
                </c:pt>
                <c:pt idx="15">
                  <c:v>5.1999999999999998E-3</c:v>
                </c:pt>
                <c:pt idx="16">
                  <c:v>0</c:v>
                </c:pt>
                <c:pt idx="17">
                  <c:v>4.0800000000000003E-2</c:v>
                </c:pt>
                <c:pt idx="18">
                  <c:v>2.9700000000000001E-2</c:v>
                </c:pt>
                <c:pt idx="19">
                  <c:v>2.4799999999999999E-2</c:v>
                </c:pt>
                <c:pt idx="20">
                  <c:v>0</c:v>
                </c:pt>
                <c:pt idx="21">
                  <c:v>9.9000000000000008E-3</c:v>
                </c:pt>
                <c:pt idx="22">
                  <c:v>1.9800000000000002E-2</c:v>
                </c:pt>
                <c:pt idx="23">
                  <c:v>1.49E-2</c:v>
                </c:pt>
                <c:pt idx="24">
                  <c:v>1.49E-2</c:v>
                </c:pt>
                <c:pt idx="25">
                  <c:v>3.4700000000000002E-2</c:v>
                </c:pt>
                <c:pt idx="26">
                  <c:v>5.0000000000000001E-3</c:v>
                </c:pt>
                <c:pt idx="27">
                  <c:v>1.49E-2</c:v>
                </c:pt>
                <c:pt idx="28">
                  <c:v>5.0000000000000001E-3</c:v>
                </c:pt>
                <c:pt idx="29">
                  <c:v>-5.0000000000000001E-3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D8-45DE-B9C4-0C305D36B4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112760"/>
        <c:axId val="336104232"/>
      </c:lineChart>
      <c:dateAx>
        <c:axId val="336112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04232"/>
        <c:crosses val="autoZero"/>
        <c:auto val="1"/>
        <c:lblOffset val="100"/>
        <c:baseTimeUnit val="days"/>
      </c:dateAx>
      <c:valAx>
        <c:axId val="33610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1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CD589-573E-4D3F-9FB3-DF5E75ACD0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FB2A98-7788-4F28-BDFD-575B99E43E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83481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BFD43-5EA3-4F7E-8C69-4A9952A5E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363C4D-6CBA-41B7-A357-BE1A1A3D40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8210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D438F-2594-4517-B1E7-47BE487BD4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DAFBD-0314-4C31-9845-ADB8AA77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686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5B0BE-7DAB-45F9-82EC-CA796502E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952AD4-CF64-494E-BFE9-12A758E746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4878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FE7E28-7FE5-4897-A3F4-3A76CFB117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BD12F-30EF-4857-A631-472E0FBD0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199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15E62-20BC-4AB5-AA5D-B670FCD81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306520-5E56-4EAC-9E32-EC0F56E6BE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9276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954038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6333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2981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8401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9640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6288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7832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9272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5046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6112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078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6348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743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2.7789%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935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6B9A5-1278-45EB-AE51-468C8A3915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</p:spTree>
    <p:extLst>
      <p:ext uri="{BB962C8B-B14F-4D97-AF65-F5344CB8AC3E}">
        <p14:creationId xmlns:p14="http://schemas.microsoft.com/office/powerpoint/2010/main" val="4095928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62459-720D-4F75-AD45-BDD3B4FBB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F0E383-1573-4317-901A-6DE69F1296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8393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36309-8D96-43E0-B245-E1497B54AB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EF93F-2A8F-4C58-917B-2180EB243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865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A6010-A15A-4433-89FD-D627DFAEA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5BE0E7-D2E1-410A-A159-614D25B57F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181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682DD-AE00-472D-9104-85DBBCA21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67BBA-2C2A-46A7-B799-EEFD0C50F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322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16D3E-8F2F-422E-89A9-311127B61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804CCB-61C8-4E1C-A78B-FD140FC582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1145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36002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5848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4768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0891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6795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2380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5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- 2017-11-24 10:23:53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Internet Banking Empresarial - Transferencias y pagos entre productos BHD León y a otros bancos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240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- 2017-11-24 10:28:06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Internet Banking Empresarial - ¿Cómo realizar Pagos Múltiples de la empresa?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520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- 2017-11-24 10:28:40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Internet Banking Empresarial - ¿Cómo realizar Transferencias Internacionales de la empresa?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346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- 2017-11-24 10:27:39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Internet Banking Empresarial - ¿Cómo realizar Pagos de Efectivo en Caja de la empresa?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719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- 2017-11-24 10:28:18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Internet Banking Empresarial - ¿Cómo realizar transacciones entre los productos de la empresa?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04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- 2017-11-24 10:27:56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Internet Banking Empresarial - Pago de servicios e impuestos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667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- 2017-11-24 10:27:47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Internet Banking Empresarial - ¿Cómo realizar Pagos de Nóminas de la empresa?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248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E27841-90EC-482B-AD61-4A4E391E4F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</p:spTree>
    <p:extLst>
      <p:ext uri="{BB962C8B-B14F-4D97-AF65-F5344CB8AC3E}">
        <p14:creationId xmlns:p14="http://schemas.microsoft.com/office/powerpoint/2010/main" val="2758522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CE2A3-D4F5-4821-9822-61DA6C790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5E7D0E-24AC-4950-95BE-0FF8CB18B0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4928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99514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5879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4058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38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9754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5439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17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- 2017-11-24 10:24:02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Internet Banking Empresarial - Desembolsos de Credicuenta Empresarial Premium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100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- 2017-11-24 10:28:29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Internet Banking Empresarial - ¿Cómo realizar transacciones con carga de archivo de la empresa?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963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- 2017-11-24 10:24:12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Internet Banking Empresarial - ¿Cómo inscribir beneficiarios nacionales en la empresa?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408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D0A982-44FD-4A3B-B3BB-C4155DC443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</p:spTree>
    <p:extLst>
      <p:ext uri="{BB962C8B-B14F-4D97-AF65-F5344CB8AC3E}">
        <p14:creationId xmlns:p14="http://schemas.microsoft.com/office/powerpoint/2010/main" val="1156327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EAADB-16B1-4A4E-9D30-E83569C6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0A79A1-87D1-425F-99C2-AE6A7426A8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823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47216-48D3-411D-8CC8-DD28D84DC2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B7FAD-CDC4-4345-ADC8-444C9B53F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271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BFFA0-DB80-4C9A-9D1E-ED7E7B419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1B0959-29AD-4A88-A5B4-EE4159C91E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2697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E79D7-E01C-4D1D-B85D-64D2063178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B8FDA-49B1-4C97-98D2-50E30DA2F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546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24A2C-5073-4D69-8AFC-E0442DC3D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958FAA-13BB-49B6-876D-9169C33059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92622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B26B2-4E1C-4531-A4CD-CA5C00D18E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44DA8-5450-4E0F-8F6F-491560034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122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86ED-268C-405A-93AC-F1B97466A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599C3E-F32F-4B56-B3EE-B63B101CB1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7648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D6F14-6951-4D88-9A64-A506E023F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315BF-DB78-4FF4-9E5C-56497CA2B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416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E0FA3-86FE-4488-A3E7-B273B37B2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1B3E31-487A-4E41-A9B3-775C153AF0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7479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21496-1766-4FFA-AF31-F79202FD9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11/08/2017 - 12/07/2017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852A6-7E73-4B1C-B552-6B3ECF183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0219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283</Words>
  <Application>Microsoft Office PowerPoint</Application>
  <PresentationFormat>On-screen Show (4:3)</PresentationFormat>
  <Paragraphs>131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 - 1 of 2</vt:lpstr>
      <vt:lpstr>Youtube Videos Table - 2 of 2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2017-12-13T08:19:39Z</dcterms:created>
  <dcterms:modified xsi:type="dcterms:W3CDTF">2017-12-13T08:20:06Z</dcterms:modified>
</cp:coreProperties>
</file>