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56-4681-88EB-CC61DFA8B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345512"/>
        <c:axId val="285348464"/>
      </c:radarChart>
      <c:catAx>
        <c:axId val="28534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48464"/>
        <c:crosses val="autoZero"/>
        <c:auto val="1"/>
        <c:lblAlgn val="ctr"/>
        <c:lblOffset val="100"/>
        <c:noMultiLvlLbl val="0"/>
      </c:catAx>
      <c:valAx>
        <c:axId val="28534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4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60593</c:v>
                </c:pt>
                <c:pt idx="1">
                  <c:v>60618</c:v>
                </c:pt>
                <c:pt idx="2">
                  <c:v>60641</c:v>
                </c:pt>
                <c:pt idx="3">
                  <c:v>60658</c:v>
                </c:pt>
                <c:pt idx="4">
                  <c:v>60671</c:v>
                </c:pt>
                <c:pt idx="5">
                  <c:v>60689</c:v>
                </c:pt>
                <c:pt idx="6">
                  <c:v>60714</c:v>
                </c:pt>
                <c:pt idx="7">
                  <c:v>60743</c:v>
                </c:pt>
                <c:pt idx="8">
                  <c:v>60772</c:v>
                </c:pt>
                <c:pt idx="9">
                  <c:v>60780</c:v>
                </c:pt>
                <c:pt idx="10">
                  <c:v>60795</c:v>
                </c:pt>
                <c:pt idx="11">
                  <c:v>60806</c:v>
                </c:pt>
                <c:pt idx="12">
                  <c:v>60824</c:v>
                </c:pt>
                <c:pt idx="13">
                  <c:v>60841</c:v>
                </c:pt>
                <c:pt idx="14">
                  <c:v>60862</c:v>
                </c:pt>
                <c:pt idx="15">
                  <c:v>60878</c:v>
                </c:pt>
                <c:pt idx="16">
                  <c:v>60900</c:v>
                </c:pt>
                <c:pt idx="17">
                  <c:v>60910</c:v>
                </c:pt>
                <c:pt idx="18">
                  <c:v>60917</c:v>
                </c:pt>
                <c:pt idx="19">
                  <c:v>60923</c:v>
                </c:pt>
                <c:pt idx="20">
                  <c:v>60944</c:v>
                </c:pt>
                <c:pt idx="21">
                  <c:v>60960</c:v>
                </c:pt>
                <c:pt idx="22">
                  <c:v>60966</c:v>
                </c:pt>
                <c:pt idx="23">
                  <c:v>60971</c:v>
                </c:pt>
                <c:pt idx="24">
                  <c:v>60988</c:v>
                </c:pt>
                <c:pt idx="25">
                  <c:v>61001</c:v>
                </c:pt>
                <c:pt idx="26">
                  <c:v>61001</c:v>
                </c:pt>
                <c:pt idx="27">
                  <c:v>61004</c:v>
                </c:pt>
                <c:pt idx="28">
                  <c:v>61036</c:v>
                </c:pt>
                <c:pt idx="29">
                  <c:v>61053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7-4866-BD06-809C642CB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267288"/>
        <c:axId val="225265976"/>
      </c:lineChart>
      <c:dateAx>
        <c:axId val="22526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65976"/>
        <c:crosses val="autoZero"/>
        <c:auto val="1"/>
        <c:lblOffset val="100"/>
        <c:baseTimeUnit val="days"/>
      </c:dateAx>
      <c:valAx>
        <c:axId val="22526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6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</c:v>
                </c:pt>
                <c:pt idx="1">
                  <c:v>25</c:v>
                </c:pt>
                <c:pt idx="2">
                  <c:v>23</c:v>
                </c:pt>
                <c:pt idx="3">
                  <c:v>17</c:v>
                </c:pt>
                <c:pt idx="4">
                  <c:v>13</c:v>
                </c:pt>
                <c:pt idx="5">
                  <c:v>18</c:v>
                </c:pt>
                <c:pt idx="6">
                  <c:v>25</c:v>
                </c:pt>
                <c:pt idx="7">
                  <c:v>29</c:v>
                </c:pt>
                <c:pt idx="8">
                  <c:v>29</c:v>
                </c:pt>
                <c:pt idx="9">
                  <c:v>8</c:v>
                </c:pt>
                <c:pt idx="10">
                  <c:v>15</c:v>
                </c:pt>
                <c:pt idx="11">
                  <c:v>11</c:v>
                </c:pt>
                <c:pt idx="12">
                  <c:v>18</c:v>
                </c:pt>
                <c:pt idx="13">
                  <c:v>17</c:v>
                </c:pt>
                <c:pt idx="14">
                  <c:v>21</c:v>
                </c:pt>
                <c:pt idx="15">
                  <c:v>16</c:v>
                </c:pt>
                <c:pt idx="16">
                  <c:v>22</c:v>
                </c:pt>
                <c:pt idx="17">
                  <c:v>10</c:v>
                </c:pt>
                <c:pt idx="18">
                  <c:v>7</c:v>
                </c:pt>
                <c:pt idx="19">
                  <c:v>6</c:v>
                </c:pt>
                <c:pt idx="20">
                  <c:v>21</c:v>
                </c:pt>
                <c:pt idx="21">
                  <c:v>16</c:v>
                </c:pt>
                <c:pt idx="22">
                  <c:v>6</c:v>
                </c:pt>
                <c:pt idx="23">
                  <c:v>5</c:v>
                </c:pt>
                <c:pt idx="24">
                  <c:v>17</c:v>
                </c:pt>
                <c:pt idx="25">
                  <c:v>13</c:v>
                </c:pt>
                <c:pt idx="26">
                  <c:v>0</c:v>
                </c:pt>
                <c:pt idx="27">
                  <c:v>3</c:v>
                </c:pt>
                <c:pt idx="28">
                  <c:v>32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7D-4A85-A430-D55DDC857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54024"/>
        <c:axId val="291050744"/>
      </c:lineChart>
      <c:dateAx>
        <c:axId val="29105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0744"/>
        <c:crosses val="autoZero"/>
        <c:auto val="1"/>
        <c:lblOffset val="100"/>
        <c:baseTimeUnit val="days"/>
      </c:dateAx>
      <c:valAx>
        <c:axId val="29105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17</c:v>
                </c:pt>
                <c:pt idx="2">
                  <c:v>25</c:v>
                </c:pt>
                <c:pt idx="3">
                  <c:v>19</c:v>
                </c:pt>
                <c:pt idx="4">
                  <c:v>15</c:v>
                </c:pt>
                <c:pt idx="5">
                  <c:v>15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3-4329-966D-4D73363A2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053040"/>
        <c:axId val="291053368"/>
      </c:barChart>
      <c:catAx>
        <c:axId val="29105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3368"/>
        <c:crosses val="autoZero"/>
        <c:auto val="1"/>
        <c:lblAlgn val="ctr"/>
        <c:lblOffset val="100"/>
        <c:noMultiLvlLbl val="0"/>
      </c:catAx>
      <c:valAx>
        <c:axId val="29105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5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4</c:v>
                </c:pt>
                <c:pt idx="14">
                  <c:v>5</c:v>
                </c:pt>
                <c:pt idx="15">
                  <c:v>3</c:v>
                </c:pt>
                <c:pt idx="16">
                  <c:v>6</c:v>
                </c:pt>
                <c:pt idx="17">
                  <c:v>4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6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F1-4669-B669-AE21E38D7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24808"/>
        <c:axId val="290825136"/>
      </c:lineChart>
      <c:dateAx>
        <c:axId val="290824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25136"/>
        <c:crosses val="autoZero"/>
        <c:auto val="1"/>
        <c:lblOffset val="100"/>
        <c:baseTimeUnit val="days"/>
      </c:dateAx>
      <c:valAx>
        <c:axId val="29082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2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2-4536-9C5D-01AA959534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F2-4536-9C5D-01AA95953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580352"/>
        <c:axId val="291577728"/>
      </c:barChart>
      <c:catAx>
        <c:axId val="29158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7728"/>
        <c:crosses val="autoZero"/>
        <c:auto val="1"/>
        <c:lblAlgn val="ctr"/>
        <c:lblOffset val="100"/>
        <c:noMultiLvlLbl val="0"/>
      </c:catAx>
      <c:valAx>
        <c:axId val="29157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8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14</c:v>
                </c:pt>
                <c:pt idx="2">
                  <c:v>19</c:v>
                </c:pt>
                <c:pt idx="3">
                  <c:v>16</c:v>
                </c:pt>
                <c:pt idx="4">
                  <c:v>19</c:v>
                </c:pt>
                <c:pt idx="5">
                  <c:v>11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C3-4BF3-9997-865F62991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79696"/>
        <c:axId val="291581336"/>
      </c:barChart>
      <c:catAx>
        <c:axId val="29157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81336"/>
        <c:crosses val="autoZero"/>
        <c:auto val="1"/>
        <c:lblAlgn val="ctr"/>
        <c:lblOffset val="100"/>
        <c:noMultiLvlLbl val="0"/>
      </c:catAx>
      <c:valAx>
        <c:axId val="29158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6.7134691372233001E-3</c:v>
                </c:pt>
                <c:pt idx="1">
                  <c:v>8.3380112316534007E-3</c:v>
                </c:pt>
                <c:pt idx="2">
                  <c:v>1.1595336597911E-2</c:v>
                </c:pt>
                <c:pt idx="3">
                  <c:v>5.6516449369482004E-3</c:v>
                </c:pt>
                <c:pt idx="4">
                  <c:v>4.7592799469037004E-3</c:v>
                </c:pt>
                <c:pt idx="5">
                  <c:v>5.5302046325179004E-3</c:v>
                </c:pt>
                <c:pt idx="6">
                  <c:v>5.2611676503953996E-3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E-4282-A44E-08F26BFFA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69528"/>
        <c:axId val="291576088"/>
      </c:barChart>
      <c:catAx>
        <c:axId val="29156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6088"/>
        <c:crosses val="autoZero"/>
        <c:auto val="1"/>
        <c:lblAlgn val="ctr"/>
        <c:lblOffset val="100"/>
        <c:noMultiLvlLbl val="0"/>
      </c:catAx>
      <c:valAx>
        <c:axId val="29157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17</c:v>
                </c:pt>
                <c:pt idx="11">
                  <c:v>15</c:v>
                </c:pt>
                <c:pt idx="12">
                  <c:v>18</c:v>
                </c:pt>
                <c:pt idx="13">
                  <c:v>11</c:v>
                </c:pt>
                <c:pt idx="14">
                  <c:v>15</c:v>
                </c:pt>
                <c:pt idx="15">
                  <c:v>3</c:v>
                </c:pt>
                <c:pt idx="16">
                  <c:v>5</c:v>
                </c:pt>
                <c:pt idx="17">
                  <c:v>3</c:v>
                </c:pt>
                <c:pt idx="18">
                  <c:v>7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76-44BC-99AE-D82CA5990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76416"/>
        <c:axId val="291574120"/>
      </c:lineChart>
      <c:catAx>
        <c:axId val="29157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4120"/>
        <c:crosses val="autoZero"/>
        <c:auto val="1"/>
        <c:lblAlgn val="ctr"/>
        <c:lblOffset val="100"/>
        <c:noMultiLvlLbl val="0"/>
      </c:catAx>
      <c:valAx>
        <c:axId val="29157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1.6441689548018001E-2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1.3153351638413999E-2</c:v>
                </c:pt>
                <c:pt idx="10">
                  <c:v>4.6423594017932996E-3</c:v>
                </c:pt>
                <c:pt idx="11">
                  <c:v>7.8920109830486005E-3</c:v>
                </c:pt>
                <c:pt idx="12">
                  <c:v>5.1151923038277999E-3</c:v>
                </c:pt>
                <c:pt idx="13">
                  <c:v>5.6798563893153001E-3</c:v>
                </c:pt>
                <c:pt idx="14">
                  <c:v>4.7132843370985E-3</c:v>
                </c:pt>
                <c:pt idx="15">
                  <c:v>1.4797520593216E-2</c:v>
                </c:pt>
                <c:pt idx="16">
                  <c:v>5.5901744463261E-3</c:v>
                </c:pt>
                <c:pt idx="17">
                  <c:v>5.4805631826726998E-3</c:v>
                </c:pt>
                <c:pt idx="18">
                  <c:v>3.5232191888609999E-3</c:v>
                </c:pt>
                <c:pt idx="19">
                  <c:v>3.2335322777769002E-2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2.4662534322026999E-2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A4-409B-ACAB-7BCC98508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74448"/>
        <c:axId val="170709424"/>
      </c:lineChart>
      <c:catAx>
        <c:axId val="29157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09424"/>
        <c:crosses val="autoZero"/>
        <c:auto val="1"/>
        <c:lblAlgn val="ctr"/>
        <c:lblOffset val="100"/>
        <c:noMultiLvlLbl val="0"/>
      </c:catAx>
      <c:valAx>
        <c:axId val="17070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16</c:v>
                </c:pt>
                <c:pt idx="2">
                  <c:v>10</c:v>
                </c:pt>
                <c:pt idx="3">
                  <c:v>12</c:v>
                </c:pt>
                <c:pt idx="4">
                  <c:v>3</c:v>
                </c:pt>
                <c:pt idx="5">
                  <c:v>13</c:v>
                </c:pt>
                <c:pt idx="6">
                  <c:v>10</c:v>
                </c:pt>
                <c:pt idx="7">
                  <c:v>24</c:v>
                </c:pt>
                <c:pt idx="8">
                  <c:v>18</c:v>
                </c:pt>
                <c:pt idx="9">
                  <c:v>9</c:v>
                </c:pt>
                <c:pt idx="10">
                  <c:v>17</c:v>
                </c:pt>
                <c:pt idx="11">
                  <c:v>1</c:v>
                </c:pt>
                <c:pt idx="12">
                  <c:v>8</c:v>
                </c:pt>
                <c:pt idx="13">
                  <c:v>12</c:v>
                </c:pt>
                <c:pt idx="14">
                  <c:v>11</c:v>
                </c:pt>
                <c:pt idx="15">
                  <c:v>22</c:v>
                </c:pt>
                <c:pt idx="16">
                  <c:v>8</c:v>
                </c:pt>
                <c:pt idx="17">
                  <c:v>9</c:v>
                </c:pt>
                <c:pt idx="18">
                  <c:v>3</c:v>
                </c:pt>
                <c:pt idx="19">
                  <c:v>7</c:v>
                </c:pt>
                <c:pt idx="20">
                  <c:v>12</c:v>
                </c:pt>
                <c:pt idx="21">
                  <c:v>12</c:v>
                </c:pt>
                <c:pt idx="22">
                  <c:v>12</c:v>
                </c:pt>
                <c:pt idx="23">
                  <c:v>9</c:v>
                </c:pt>
                <c:pt idx="24">
                  <c:v>4</c:v>
                </c:pt>
                <c:pt idx="25">
                  <c:v>1</c:v>
                </c:pt>
                <c:pt idx="26">
                  <c:v>2</c:v>
                </c:pt>
                <c:pt idx="27">
                  <c:v>15</c:v>
                </c:pt>
                <c:pt idx="28">
                  <c:v>14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66-4FCF-9E53-44C6A1543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05072"/>
        <c:axId val="373902448"/>
      </c:lineChart>
      <c:dateAx>
        <c:axId val="37390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02448"/>
        <c:crosses val="autoZero"/>
        <c:auto val="1"/>
        <c:lblOffset val="100"/>
        <c:baseTimeUnit val="days"/>
      </c:dateAx>
      <c:valAx>
        <c:axId val="37390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15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9-4E21-B795-3597BA3B4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722048"/>
        <c:axId val="397722376"/>
      </c:barChart>
      <c:catAx>
        <c:axId val="39772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22376"/>
        <c:crosses val="autoZero"/>
        <c:auto val="1"/>
        <c:lblAlgn val="ctr"/>
        <c:lblOffset val="100"/>
        <c:noMultiLvlLbl val="0"/>
      </c:catAx>
      <c:valAx>
        <c:axId val="39772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2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513C2-22C6-464D-B4F8-E8C0016B89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AA4B1E-0068-407E-A4C4-649C3BAF6F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0732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CB9BB-204C-4A7C-B516-3B61118F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03985-BEDE-4BD3-9448-1A845FFA15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314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7985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073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337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559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32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53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2675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528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026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497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891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828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879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235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1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764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10FF5-3F61-4565-9F45-E6CFEBD30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2980079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8D3EF-5F90-4FA4-9732-C626E337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E26A7-E758-48F3-AE7E-139B2F1EF6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936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D1A4B-B561-4222-9416-F13C9A038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522F2-21F8-48CC-B4F7-9D39B9ACE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39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921C-9F85-48EA-B847-95379BB66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5CAE9D-45E9-464A-A19E-9C943AF125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189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EBDCD-DEE1-4077-8BE1-7AB929358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52B05-397C-486B-963B-E970CD13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10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901EF-86C3-4F97-8AB6-1FDC333E0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947BF-5528-4F80-AB38-84C0CA0EC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5656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F121E-E197-43C9-B873-2E41C5425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E63AE-4975-4D7C-B3C0-0FB554477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79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DAC6-A275-40EB-93C6-3D398665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731E6B-7791-436F-A304-6CE03EEE3F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3225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BD29A-E1BC-42F2-8F6B-D65E06012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D4DE0-BDA3-4151-90BF-8C81750CE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94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5FABD-09FB-4EC2-AA1F-16F50078F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29E4B8-4B0B-4152-BFEA-73E46EB299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502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798E5-1507-4A77-BC77-10C616538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67957-E0C3-4FB1-BEF0-B2C7C08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818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1C0A-D083-40BB-AB6D-7F208710E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7DC4B-6C73-47B0-A976-A8CFE200CB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6759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D9403-713C-41B3-A6A9-95E4C9984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0263F-7843-402F-B9C0-8170ED1EB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192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D063-51F3-4C5D-A02F-01F50492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BBA4B7-5C59-4706-BC83-17F4F4FCA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2732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9D78D-1B38-49DA-BBF7-164B49845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3D062-B601-4DEB-9629-861EFD514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971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09792-A1D8-4349-AFE9-0A824D7F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978EFC-5889-46DA-89F1-3C0BCF3B11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925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3D7F4-288D-44B4-AC83-9C7684380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62658-1840-4E40-9736-B7246E03E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52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85B6-8D18-42D4-9E4B-01EB36F05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7383F-23E6-471C-9B28-FBDD06F89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49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422B7-805C-4ECD-9A80-B9B2077C1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7A7DA-C3EC-4039-AE5B-EF89C1710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19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2DC2E-1DB4-4CB8-A3A0-EB289D89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AA1417-643E-4874-BE4E-A54D8775C1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5572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1F471-57CB-452C-B61D-6787B0064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86066-6DA4-4268-ABBC-710DE3664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302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95821-8A3E-4E5F-BBFB-B9795FB24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FCC9D-EFC5-479C-8227-EA561EBBC1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6092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9224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23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049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498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612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06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2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- 2017-11-29 18:39:13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16 días de activismo contra la violencia de género.  #MujerSinViolencia https://t.co/8Ia9hBmCnx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14:07:13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@BIDInvest: Hoy nos reunimos en #Miami para conversar con 60 ejecutivos de #banca sobre la equidad de género cc @GemaSacristan @StevenPu…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0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14:07:04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@BIDInvest: "No podemos ser el banco de las mujeres, si no somos el empleador de las mujeres” - @GemaSacristan con @StevenPuig #EquidadT…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18:58:38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@BIDInvest: Mañana en #Miami: Descubre por qué el futuro se escribe con M de Mujer. @GemaSacristan y @StevenPuig de @BHDLeon conversan 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84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- 2017-11-30 14:20:52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16 días de activismo contra la violencia de género.  #MujerSinViolencia https://t.co/gCmJgCdpIR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07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@BIDInvest: .@StevenPuig: "Queremos ser el banco comercial de referencia para la mujer dominicada" cc @BHDLeon @GemaSacristan @aba_rd #E…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98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B81DE-6B9A-49A9-8C17-19CF73403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2683489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B91CA-ABB6-4DF9-89FF-933F71D9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21D4F-173F-4A8C-A1A5-659EC1A13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238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72451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198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671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471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912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365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0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- 2017-11-15 10:00:37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primero que debes hacer a la hora de formalizar tu negocio es definir el nombre y tipo societario (sociedad o empresa), luego debes de pagar los impuestos en la DGII, y registrar tu empresa en la Cámara de Comercio para obtener el Registro Mercantil.
#NegociosBHDLeon https://t.co/PmxIEUoX03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14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18:57:41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@GemaSacristan: Gracias @StevenPuig @BHDLeon por la charla sobre el programa Mujer Mujer @GBAforWomen @BID_Igualdad @BIDInvest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7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- 2017-12-05 22:32:26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 Molina Achécar, presidente del Banco BHD León, y José Pintor (Pinky), productor del documental, presentan “Hay un país en el mundo” durante el estreno exclusivo en el Teatro Nacional #BHDLeón #MejoraTuMundo #HayUnPaísEnElMundo @hayunpaisenelmundo https://t.co/Gob4EMPduM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9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- 2017-11-30 13:12:41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@IsfodosuRDo: Con el objetivo de fortalecer nuestros programas académicos y promover una cultura basada en valores en los centros educat…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26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- 2017-11-25 11:30:45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internacional de la no violencia contra la mujer. #MujerSinViolencia https://t.co/41ifQP3boD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0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D7BF9-060C-495A-9CAD-1728A4C13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1523509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1541E-8CC5-4C1D-9208-DD83FAADF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82E75-0B59-4023-A7DA-E077B486F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698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544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783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306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858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2524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05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6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- 2017-12-06 16:24:17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16 días de activismo contra la violencia de género.  #MujerSinViolencia https://t.co/8Tn0BOr3hc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6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18:58:32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@dmflaiban: @BIDInvest y @BHDLeon 100% committed to gender equality. Compartiendo experiencias con @GemaSacristan y @StevenPuig https://…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6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- 2017-11-27 11:14:51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#MujerSinViolencia https://t.co/mpxPPTGlft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- 2017-12-04 12:30:29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Desarrollar relaciones de valor, tanto con organizaciones como con el equipo de trabajo, amplia el círculo comercial para potencializar oportunidades de negocio y proporciona nuevas posibilidades de crecimiento. #BHDLeonNegocios https://t.co/mDLL5mwQvs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7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- 2017-12-05 10:50:35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16 días de activismo contra la violencia de género.  #MujerSinViolencia https://t.co/kQoYHuVeKI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00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3E32F-7339-435B-A616-1E78BD1FE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1421813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AE0AD-2626-4F0C-AA2E-546AA9FB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2C059-F505-40D1-8D1B-711692E2B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514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735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66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194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472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40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38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6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- 2017-11-20 17:00:15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Black Friday remodela tu hogar con Préstamos Personales. Tasas desde 12.95 fija a 1 año, 13.95 fija a 3 años, 15.50 fija a 5 años. Llama al 809-243-5000. Oferta válida hasta el 30 de noviembre del 2017. Aplica solo para préstamos nuevos de montos igual o mayor a RD$100,000 https://t.co/0DQHuIRufG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2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- 2017-11-23 10:30:30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automatizar los procesos de tu negocio, haces más eficientes a tus equipos de trabajo, reduces los niveles de error humano en el trabajo de cada área del negocio, y les permites a tus colaboradores expandir a más tareas su tiempo productivo. #NegociosBHDLeon https://t.co/Ip7UDDiqfX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0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- 2017-12-01 10:54:08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Deseamos que la #Navidad renueve tu esperanza. https://t.co/0uUpITz3O1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6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- 2017-11-18 10:30:03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deseas con nuestros Préstamos Fleximóvil con hasta 72 meses para pagar. Visita el stand BHD León en la #AnadiveAutoferia y disfruta de nuestras tasas preferenciales. @anadiverd #BHDLeon #MejoraTuMundo https://t.co/SIhy8Z7IAy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- 2017-11-10 08:30:03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Participa *HOY* gratis, de 9am a 1pm, a través del LIVE STREAMING en nuestro canal de Facebook https://t.co/3p2UfXhsdh 
#BHDLeónNegocios https://t.co/dHitRBTRXI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42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39E60-04BE-4E54-8D66-2835373F2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33255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5C34C-FFAA-4C8C-99C6-9864F00C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91DAFE-B1A4-4D52-A9A1-12C5DFBE0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1116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8283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936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362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483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589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501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7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- 2017-11-24 12:20:03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Llegaste, lo viste y te lo llevaste con Préstamos Ágiles, planes de 6 y 12 meses sin intereses* Llévate tus electrodomésticos, equipos electrónicos y muebles de una vez.Conoces nuestros comercios afiliados en https://t.co/WopliwjVw5
* La oferta puede variar según del comercio. https://t.co/ZC0nA69fbo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30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- 2017-11-25 11:31:07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@Agoramallrd: ¡Continúan las ofertas! Y si necesitas otra razón para disfrutar de este #BlackFridaySinVueltas aquí la tenemos: Al compra…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2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- 2017-11-13 11:00:10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los nuevos horarios para estas sucursales. #BHDLeon #MejoraTuMundo https://t.co/1R2eLyPDT4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8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- 2017-11-18 15:24:19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esperamos en @AnadiveRD para que te lleves el vehículo que deseas con nuestros Préstamos Fleximóvil con hasta 72 meses para pagar. Visita nuestro stand en la #AnadiveAutoferia de la Ciudad Ganadera y disfruta de nuestras tasas preferenciales. #Anadive #BHDLeon #MejoraTuMundo https://t.co/40HIDjusKC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552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1C7E4-52E1-4796-8DAD-67D8CC092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1718220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EE97-1266-4750-9E89-C0530FD35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79DB6-B7C6-4875-A88D-A55AFCE67F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0207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6119B-7770-43E8-9988-F3CBFA352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1058C-8A4F-4E3E-A815-7335C4C2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65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D0646-8882-4BB5-A318-ED7C51918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AF593-90C8-4523-BF22-36755EA00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934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74814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344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7571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938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0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@BIDInvest - 2017-11-12 20:24:49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en #Miami: Descubre por qué el futuro se escribe con M de Mujer. @GemaSacristan y @StevenPuig de @BHDLeon co… https://t.co/KZuuGhyIxw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25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@MMujerRD - 2017-11-26 13:57:23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 los ejecutivos del @BHDLeon por su solidaridad. "Porque detener la violencia contra la mujer, también es… https://t.co/rC5nBKssGW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6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@GemaSacristan - 2017-11-13 16:03:24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@StevenPuig @BHDLeon por la charla sobre el programa Mujer Mujer @GBAforWomen @BID_Igualdad @BIDInvest https://t.co/s743CGn7WS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3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@GemaSacristan - 2017-11-15 12:07:00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client @BHDLeon explains attributes and results of its women's credit card @GBAforWomen #gbasummit @BIDInvest https://t.co/spweowokRQ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36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- 2017-11-28 15:10:34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Ese es “El Ingeniero”, Luis Molina A., CEO del @BHDLeon. Una bellisima persona, padre y esposo. Es el verdadero “de… https://t.co/jEcsizxO5B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3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@FranciscoFelixV - 2017-11-29 14:15:02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@BHDLeon hoy realice varias transacciones a a través del Internet Banking, las que, según el sistema fuero… https://t.co/8Rjme2j8uF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11/29/2017 18:03:04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71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@carlosmciriaco - 2017-12-02 17:03:13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@ARTEMISALULO @EdesurRD @capiurtecho Lo mismo sucede con el "parqueo" del @BHDLeon en Pto. Pta., Suc. C/Prof. Juan… https://t.co/ZlaYDw9Uky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19:41:38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3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6E19C-D9CA-4126-9111-D8B5324F0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249398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85533-3582-409E-93D5-837B1D991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69BBD-4DFA-421A-9655-E52C5810D5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49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679489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3852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039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05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 - 2017-11-26 18:15:05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puedes utilizar tanto los cajeros de #Banreservas como los del @bhdleon  de manera gratuita indistintamente, rea… https://t.co/P85ZjdTi5Q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2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@Miralba - 2017-12-05 14:48:21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"Hay un país en el mundo..." un documental del @BHDLeon producido por @pinkypintor y que nos llena de orgullo domin… https://t.co/wwxeWLDUiJ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3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@IsaacRamirez - 2017-11-10 10:57:44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#LiveStreaming 
Cómo Cobrar Sin Morir en el Intento 
https://t.co/xMI1V8k9cA 
@BHDLeon… https://t.co/eD1JBQ09Mi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05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@periodico7dias - 2017-11-30 09:10:04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ISFODOSU y BHD León anuncian acuerdo para formación en valores https://t.co/6Fd1rmgVXy  @BHDLeon @IsfodosuRDo https://t.co/tpRLs7g6tb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7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- 2017-11-14 18:03:02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@StevenPuig habla de la política de género del @BHDLeon: https://t.co/ESBGdZC5t9 https://t.co/jmdb4jZYxv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0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@FranciscoFelixV - 2017-11-29 14:16:54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2/3 @BHDLeon como es posible que hora debo esperar 17 días para un reembolso.. Ese es el buen servicio que ustedes ofrecen?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11/29/2017 18:03:04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16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@FranciscoFelixV - 2017-11-29 14:18:55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3/3 @BHDLeon YO NO PUEDO PAGAR el error de su sistema .. Necesito respuesta.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11/29/2017 18:03:04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01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2EEBF-67E6-465D-BCCD-6DA4294CE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2158568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F433-8950-4311-A99C-69DEE1F5A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870DD-33D2-4FA6-B1DD-B1EF9EEE5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129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866728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3984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880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175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61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@IsaacRamirez - 2017-11-10 10:31:54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#LiveStreaming Cómo Cobrar Sin Morir en el Intento 
https://t.co/N7PsCjNUcF 
@BHDLeon 
#OnlineteamRD @onlineteamDO https://t.co/8iS9aPs6Sc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5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@Miguel_mmcano - 2017-11-17 11:31:36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@BHDLeon me hace débitos que no autorizo en mi cuenta, hago transferencia que no llegan, me debita dinero que no… https://t.co/422Id3CwsD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11/17/2017 19:41:30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56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@julioRa3662566 - 2017-11-27 08:56:38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@BanreservasRD @BHDLeon Excelente deberían ser 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11/27/2017 12:13:09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@grupoinart - 2017-11-22 20:19:32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Premiacion Banco BHD Leon @bhdleon en Hotel @lfacosta #violin #violonchelo #flauta #saxofon… https://t.co/IyU0AFDBGG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27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@TaliaTineo - 2017-11-22 10:50:56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ahora me dicen que no procede mi reclamo, que yo hice el consumo en octubre me siento estafada #robo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@Randy_Batista - 2017-11-27 11:31:39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quiero saber porque bhd ofrece cuotas bhd libre de comision y luego 2 meses te cobran el pago de la cuota… https://t.co/tWHfNAdOyU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11/27/2017 14:39:23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239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0CA79-DC74-4CE7-B4C4-7B6EA4103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4267204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6D5C-1E45-4EFD-B30E-35096C97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D759B-E2EE-406A-82D8-4B319D7F1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379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75627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05357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9177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07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9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@Richard2106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3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3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@StevenPuig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76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@hdez_rd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83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@ibisap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6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@jenvitali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2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18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66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2E8EF-F847-4D6B-985C-1B438A4A5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2512680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7363E-9EA9-47EC-A2BD-2CFFF919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D2FBC-BA40-4482-9608-5A868C051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62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04276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9860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2265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96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8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@TaliaTineo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08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@jogomezr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4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@CoccoMarilyn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5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@chuitopon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40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@MoraNomor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1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@GemaSacristan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4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@ALCANTARAAQUINO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38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@RFloresVqz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2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@vpr001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62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71225-8951-4CD2-B497-A1A884A3B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3025141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8DAB6-2A8E-4DA0-BE7E-33861E1A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C90D56-6348-4C7B-8342-10169AEDD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084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BE71C-28D8-4323-AA15-7D646CEA0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FBF2B-5832-472F-ACF2-DAB1A603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28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41B84-6E0D-4B06-AEA2-D7A503DE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23023-93EB-41AC-AC01-AD9C153A7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69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933180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5177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617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25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3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@FabioSerrats - 2017-12-06 18:12:54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Saludos! El servicio bancario de autobanco en San Pedro de Macorís, hasta que hora está disponible?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12/07/2017 12:47:43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@mov2eax - 2017-12-05 18:15:50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yo se que vivimos en un pais pobre....pero de por Dios!! Que'seto? https://t.co/8QPuMLnnbh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12/06/2017 10:57:48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8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@Sam_Vil - 2017-12-05 12:32:40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 que tardan tanto en responderle a los clientes?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12/05/2017 12:50:52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77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@RaffyJimenezR - 2017-12-04 15:14:08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@BHDLeon no llama para entregar carta de saldo?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15:29:25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32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@FranciscoFelixV - 2017-11-29 14:16:54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2/3 @BHDLeon como es posible que hora debo esperar 17 días para un reembolso.. Ese es el buen servicio que ustedes ofrecen?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11/29/2017 15:03:04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3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@Carol_Betances - 2017-11-27 23:26:26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cuál es la oferta de Cyber Monday al pagar con TC BHDLeon en compras por internet?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11/28/2017 15:47:13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7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@Eegomez - 2017-11-25 11:45:14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es tan dificil darle el seguimiento apropiado a un caso, en el que todos sus departamentos estén informados??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11/25/2017 12:02:00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4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@KLOCA111908 - 2017-11-24 23:26:47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como puedo agregar a mi cuenta un pago a un beneficiario nuevo?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11/25/2017 09:21:12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92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B5DF7-0BD7-4A97-B2DC-D3CD1DFCD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1385989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E589-A67C-47D6-A59F-23C2B72D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00856-3629-4F78-A544-50400066E9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305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983714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481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685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03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71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@murrayG06 - 2017-11-24 20:58:46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Hasta que día esta disponible los prestamos ágiles sin intereses?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11/25/2017 09:09:26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9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@apiodulce - 2017-11-21 18:40:30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La página web del banco no funciona. Se les cayó el sistema?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11/22/2017 10:29:24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47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8EC9C-C7BC-4D2A-BED7-C42180BDD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10516559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1271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2017-12-13T08:13:08Z</dcterms:created>
  <dcterms:modified xsi:type="dcterms:W3CDTF">2017-12-13T08:13:55Z</dcterms:modified>
</cp:coreProperties>
</file>