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80" r:id="rId23"/>
    <p:sldId id="281" r:id="rId24"/>
    <p:sldId id="282" r:id="rId25"/>
    <p:sldId id="284" r:id="rId26"/>
    <p:sldId id="285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@altice_do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57.5</c:v>
                </c:pt>
                <c:pt idx="2">
                  <c:v>0</c:v>
                </c:pt>
                <c:pt idx="3">
                  <c:v>46.829500000000003</c:v>
                </c:pt>
                <c:pt idx="4">
                  <c:v>92.150199999999998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D5-43AF-8FC6-E8CBDAB82C7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@SomosAlticeDo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10.1648</c:v>
                </c:pt>
                <c:pt idx="1">
                  <c:v>9.375</c:v>
                </c:pt>
                <c:pt idx="2">
                  <c:v>8.8623999999999992</c:v>
                </c:pt>
                <c:pt idx="3">
                  <c:v>100</c:v>
                </c:pt>
                <c:pt idx="4">
                  <c:v>29.965900000000001</c:v>
                </c:pt>
                <c:pt idx="5">
                  <c:v>5.4455</c:v>
                </c:pt>
                <c:pt idx="6">
                  <c:v>89.046599999999998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CD5-43AF-8FC6-E8CBDAB82C7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@ClaroRD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91.939400000000006</c:v>
                </c:pt>
                <c:pt idx="1">
                  <c:v>100</c:v>
                </c:pt>
                <c:pt idx="2">
                  <c:v>100</c:v>
                </c:pt>
                <c:pt idx="3">
                  <c:v>21.257200000000001</c:v>
                </c:pt>
                <c:pt idx="4">
                  <c:v>100</c:v>
                </c:pt>
                <c:pt idx="5">
                  <c:v>56.435600000000001</c:v>
                </c:pt>
                <c:pt idx="6">
                  <c:v>38.400700000000001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CD5-43AF-8FC6-E8CBDAB82C7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@Viva_RD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19.7072</c:v>
                </c:pt>
                <c:pt idx="1">
                  <c:v>83.125</c:v>
                </c:pt>
                <c:pt idx="2">
                  <c:v>17.724900000000002</c:v>
                </c:pt>
                <c:pt idx="3">
                  <c:v>35.054299999999998</c:v>
                </c:pt>
                <c:pt idx="4">
                  <c:v>18.634799999999998</c:v>
                </c:pt>
                <c:pt idx="5">
                  <c:v>24.504999999999999</c:v>
                </c:pt>
                <c:pt idx="6">
                  <c:v>49.037399999999998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CD5-43AF-8FC6-E8CBDAB82C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3905624"/>
        <c:axId val="203909232"/>
      </c:radarChart>
      <c:catAx>
        <c:axId val="203905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3909232"/>
        <c:crosses val="autoZero"/>
        <c:auto val="1"/>
        <c:lblAlgn val="ctr"/>
        <c:lblOffset val="100"/>
        <c:noMultiLvlLbl val="0"/>
      </c:catAx>
      <c:valAx>
        <c:axId val="203909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3905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@altice_do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1/11/2017</c:v>
                </c:pt>
                <c:pt idx="1">
                  <c:v>2/11/2017</c:v>
                </c:pt>
                <c:pt idx="2">
                  <c:v>3/11/2017</c:v>
                </c:pt>
                <c:pt idx="3">
                  <c:v>4/11/2017</c:v>
                </c:pt>
                <c:pt idx="4">
                  <c:v>5/11/2017</c:v>
                </c:pt>
                <c:pt idx="5">
                  <c:v>6/11/2017</c:v>
                </c:pt>
                <c:pt idx="6">
                  <c:v>7/11/2017</c:v>
                </c:pt>
                <c:pt idx="7">
                  <c:v>8/11/2017</c:v>
                </c:pt>
                <c:pt idx="8">
                  <c:v>9/11/2017</c:v>
                </c:pt>
                <c:pt idx="9">
                  <c:v>10/11/2017</c:v>
                </c:pt>
                <c:pt idx="10">
                  <c:v>11/11/2017</c:v>
                </c:pt>
                <c:pt idx="11">
                  <c:v>12/11/2017</c:v>
                </c:pt>
                <c:pt idx="12">
                  <c:v>13/11/2017</c:v>
                </c:pt>
                <c:pt idx="13">
                  <c:v>14/11/2017</c:v>
                </c:pt>
                <c:pt idx="14">
                  <c:v>15/11/2017</c:v>
                </c:pt>
                <c:pt idx="15">
                  <c:v>16/11/2017</c:v>
                </c:pt>
                <c:pt idx="16">
                  <c:v>17/11/2017</c:v>
                </c:pt>
                <c:pt idx="17">
                  <c:v>18/11/2017</c:v>
                </c:pt>
                <c:pt idx="18">
                  <c:v>19/11/2017</c:v>
                </c:pt>
                <c:pt idx="19">
                  <c:v>20/11/2017</c:v>
                </c:pt>
                <c:pt idx="20">
                  <c:v>21/11/2017</c:v>
                </c:pt>
                <c:pt idx="21">
                  <c:v>22/11/2017</c:v>
                </c:pt>
                <c:pt idx="22">
                  <c:v>23/11/2017</c:v>
                </c:pt>
                <c:pt idx="23">
                  <c:v>24/11/2017</c:v>
                </c:pt>
                <c:pt idx="24">
                  <c:v>25/11/2017</c:v>
                </c:pt>
                <c:pt idx="25">
                  <c:v>26/11/2017</c:v>
                </c:pt>
                <c:pt idx="26">
                  <c:v>27/11/2017</c:v>
                </c:pt>
                <c:pt idx="27">
                  <c:v>28/11/2017</c:v>
                </c:pt>
                <c:pt idx="28">
                  <c:v>29/11/2017</c:v>
                </c:pt>
                <c:pt idx="29">
                  <c:v>30/11/2017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476359</c:v>
                </c:pt>
                <c:pt idx="1">
                  <c:v>476417</c:v>
                </c:pt>
                <c:pt idx="2">
                  <c:v>476443</c:v>
                </c:pt>
                <c:pt idx="3">
                  <c:v>476479</c:v>
                </c:pt>
                <c:pt idx="4">
                  <c:v>476526</c:v>
                </c:pt>
                <c:pt idx="5">
                  <c:v>476568</c:v>
                </c:pt>
                <c:pt idx="6">
                  <c:v>476610</c:v>
                </c:pt>
                <c:pt idx="7">
                  <c:v>476693</c:v>
                </c:pt>
                <c:pt idx="8">
                  <c:v>476739</c:v>
                </c:pt>
                <c:pt idx="9">
                  <c:v>476801</c:v>
                </c:pt>
                <c:pt idx="10">
                  <c:v>476823</c:v>
                </c:pt>
                <c:pt idx="11">
                  <c:v>476891</c:v>
                </c:pt>
                <c:pt idx="12">
                  <c:v>476980</c:v>
                </c:pt>
                <c:pt idx="13">
                  <c:v>477056</c:v>
                </c:pt>
                <c:pt idx="14">
                  <c:v>477125</c:v>
                </c:pt>
                <c:pt idx="15">
                  <c:v>477206</c:v>
                </c:pt>
                <c:pt idx="16">
                  <c:v>477284</c:v>
                </c:pt>
                <c:pt idx="17">
                  <c:v>477349</c:v>
                </c:pt>
                <c:pt idx="18">
                  <c:v>477418</c:v>
                </c:pt>
                <c:pt idx="19">
                  <c:v>477479</c:v>
                </c:pt>
                <c:pt idx="20">
                  <c:v>477655</c:v>
                </c:pt>
                <c:pt idx="21">
                  <c:v>477770</c:v>
                </c:pt>
                <c:pt idx="22">
                  <c:v>477851</c:v>
                </c:pt>
                <c:pt idx="23">
                  <c:v>477928</c:v>
                </c:pt>
                <c:pt idx="24">
                  <c:v>477973</c:v>
                </c:pt>
                <c:pt idx="25">
                  <c:v>478018</c:v>
                </c:pt>
                <c:pt idx="26">
                  <c:v>478103</c:v>
                </c:pt>
                <c:pt idx="27">
                  <c:v>478188</c:v>
                </c:pt>
                <c:pt idx="28">
                  <c:v>478272</c:v>
                </c:pt>
                <c:pt idx="29">
                  <c:v>478327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64F-4DAE-9595-481EC75A462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@SomosAlticeDo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1/11/2017</c:v>
                </c:pt>
                <c:pt idx="1">
                  <c:v>2/11/2017</c:v>
                </c:pt>
                <c:pt idx="2">
                  <c:v>3/11/2017</c:v>
                </c:pt>
                <c:pt idx="3">
                  <c:v>4/11/2017</c:v>
                </c:pt>
                <c:pt idx="4">
                  <c:v>5/11/2017</c:v>
                </c:pt>
                <c:pt idx="5">
                  <c:v>6/11/2017</c:v>
                </c:pt>
                <c:pt idx="6">
                  <c:v>7/11/2017</c:v>
                </c:pt>
                <c:pt idx="7">
                  <c:v>8/11/2017</c:v>
                </c:pt>
                <c:pt idx="8">
                  <c:v>9/11/2017</c:v>
                </c:pt>
                <c:pt idx="9">
                  <c:v>10/11/2017</c:v>
                </c:pt>
                <c:pt idx="10">
                  <c:v>11/11/2017</c:v>
                </c:pt>
                <c:pt idx="11">
                  <c:v>12/11/2017</c:v>
                </c:pt>
                <c:pt idx="12">
                  <c:v>13/11/2017</c:v>
                </c:pt>
                <c:pt idx="13">
                  <c:v>14/11/2017</c:v>
                </c:pt>
                <c:pt idx="14">
                  <c:v>15/11/2017</c:v>
                </c:pt>
                <c:pt idx="15">
                  <c:v>16/11/2017</c:v>
                </c:pt>
                <c:pt idx="16">
                  <c:v>17/11/2017</c:v>
                </c:pt>
                <c:pt idx="17">
                  <c:v>18/11/2017</c:v>
                </c:pt>
                <c:pt idx="18">
                  <c:v>19/11/2017</c:v>
                </c:pt>
                <c:pt idx="19">
                  <c:v>20/11/2017</c:v>
                </c:pt>
                <c:pt idx="20">
                  <c:v>21/11/2017</c:v>
                </c:pt>
                <c:pt idx="21">
                  <c:v>22/11/2017</c:v>
                </c:pt>
                <c:pt idx="22">
                  <c:v>23/11/2017</c:v>
                </c:pt>
                <c:pt idx="23">
                  <c:v>24/11/2017</c:v>
                </c:pt>
                <c:pt idx="24">
                  <c:v>25/11/2017</c:v>
                </c:pt>
                <c:pt idx="25">
                  <c:v>26/11/2017</c:v>
                </c:pt>
                <c:pt idx="26">
                  <c:v>27/11/2017</c:v>
                </c:pt>
                <c:pt idx="27">
                  <c:v>28/11/2017</c:v>
                </c:pt>
                <c:pt idx="28">
                  <c:v>29/11/2017</c:v>
                </c:pt>
                <c:pt idx="29">
                  <c:v>30/11/2017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48441</c:v>
                </c:pt>
                <c:pt idx="1">
                  <c:v>48444</c:v>
                </c:pt>
                <c:pt idx="2">
                  <c:v>48442</c:v>
                </c:pt>
                <c:pt idx="3">
                  <c:v>48446</c:v>
                </c:pt>
                <c:pt idx="4">
                  <c:v>48445</c:v>
                </c:pt>
                <c:pt idx="5">
                  <c:v>48451</c:v>
                </c:pt>
                <c:pt idx="6">
                  <c:v>48450</c:v>
                </c:pt>
                <c:pt idx="7">
                  <c:v>48464</c:v>
                </c:pt>
                <c:pt idx="8">
                  <c:v>48470</c:v>
                </c:pt>
                <c:pt idx="9">
                  <c:v>48469</c:v>
                </c:pt>
                <c:pt idx="10">
                  <c:v>48469</c:v>
                </c:pt>
                <c:pt idx="11">
                  <c:v>48470</c:v>
                </c:pt>
                <c:pt idx="12">
                  <c:v>48471</c:v>
                </c:pt>
                <c:pt idx="13">
                  <c:v>48474</c:v>
                </c:pt>
                <c:pt idx="14">
                  <c:v>48486</c:v>
                </c:pt>
                <c:pt idx="15">
                  <c:v>48489</c:v>
                </c:pt>
                <c:pt idx="16">
                  <c:v>48490</c:v>
                </c:pt>
                <c:pt idx="17">
                  <c:v>48497</c:v>
                </c:pt>
                <c:pt idx="18">
                  <c:v>48500</c:v>
                </c:pt>
                <c:pt idx="19">
                  <c:v>48496</c:v>
                </c:pt>
                <c:pt idx="20">
                  <c:v>48534</c:v>
                </c:pt>
                <c:pt idx="21">
                  <c:v>48550</c:v>
                </c:pt>
                <c:pt idx="22">
                  <c:v>48566</c:v>
                </c:pt>
                <c:pt idx="23">
                  <c:v>48576</c:v>
                </c:pt>
                <c:pt idx="24">
                  <c:v>48581</c:v>
                </c:pt>
                <c:pt idx="25">
                  <c:v>48583</c:v>
                </c:pt>
                <c:pt idx="26">
                  <c:v>48592</c:v>
                </c:pt>
                <c:pt idx="27">
                  <c:v>48604</c:v>
                </c:pt>
                <c:pt idx="28">
                  <c:v>48615</c:v>
                </c:pt>
                <c:pt idx="29">
                  <c:v>48621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64F-4DAE-9595-481EC75A462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@ClaroRD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1/11/2017</c:v>
                </c:pt>
                <c:pt idx="1">
                  <c:v>2/11/2017</c:v>
                </c:pt>
                <c:pt idx="2">
                  <c:v>3/11/2017</c:v>
                </c:pt>
                <c:pt idx="3">
                  <c:v>4/11/2017</c:v>
                </c:pt>
                <c:pt idx="4">
                  <c:v>5/11/2017</c:v>
                </c:pt>
                <c:pt idx="5">
                  <c:v>6/11/2017</c:v>
                </c:pt>
                <c:pt idx="6">
                  <c:v>7/11/2017</c:v>
                </c:pt>
                <c:pt idx="7">
                  <c:v>8/11/2017</c:v>
                </c:pt>
                <c:pt idx="8">
                  <c:v>9/11/2017</c:v>
                </c:pt>
                <c:pt idx="9">
                  <c:v>10/11/2017</c:v>
                </c:pt>
                <c:pt idx="10">
                  <c:v>11/11/2017</c:v>
                </c:pt>
                <c:pt idx="11">
                  <c:v>12/11/2017</c:v>
                </c:pt>
                <c:pt idx="12">
                  <c:v>13/11/2017</c:v>
                </c:pt>
                <c:pt idx="13">
                  <c:v>14/11/2017</c:v>
                </c:pt>
                <c:pt idx="14">
                  <c:v>15/11/2017</c:v>
                </c:pt>
                <c:pt idx="15">
                  <c:v>16/11/2017</c:v>
                </c:pt>
                <c:pt idx="16">
                  <c:v>17/11/2017</c:v>
                </c:pt>
                <c:pt idx="17">
                  <c:v>18/11/2017</c:v>
                </c:pt>
                <c:pt idx="18">
                  <c:v>19/11/2017</c:v>
                </c:pt>
                <c:pt idx="19">
                  <c:v>20/11/2017</c:v>
                </c:pt>
                <c:pt idx="20">
                  <c:v>21/11/2017</c:v>
                </c:pt>
                <c:pt idx="21">
                  <c:v>22/11/2017</c:v>
                </c:pt>
                <c:pt idx="22">
                  <c:v>23/11/2017</c:v>
                </c:pt>
                <c:pt idx="23">
                  <c:v>24/11/2017</c:v>
                </c:pt>
                <c:pt idx="24">
                  <c:v>25/11/2017</c:v>
                </c:pt>
                <c:pt idx="25">
                  <c:v>26/11/2017</c:v>
                </c:pt>
                <c:pt idx="26">
                  <c:v>27/11/2017</c:v>
                </c:pt>
                <c:pt idx="27">
                  <c:v>28/11/2017</c:v>
                </c:pt>
                <c:pt idx="28">
                  <c:v>29/11/2017</c:v>
                </c:pt>
                <c:pt idx="29">
                  <c:v>30/11/2017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439110</c:v>
                </c:pt>
                <c:pt idx="1">
                  <c:v>439144</c:v>
                </c:pt>
                <c:pt idx="2">
                  <c:v>439160</c:v>
                </c:pt>
                <c:pt idx="3">
                  <c:v>439159</c:v>
                </c:pt>
                <c:pt idx="4">
                  <c:v>439171</c:v>
                </c:pt>
                <c:pt idx="5">
                  <c:v>439195</c:v>
                </c:pt>
                <c:pt idx="6">
                  <c:v>439214</c:v>
                </c:pt>
                <c:pt idx="7">
                  <c:v>439284</c:v>
                </c:pt>
                <c:pt idx="8">
                  <c:v>439286</c:v>
                </c:pt>
                <c:pt idx="9">
                  <c:v>439322</c:v>
                </c:pt>
                <c:pt idx="10">
                  <c:v>439338</c:v>
                </c:pt>
                <c:pt idx="11">
                  <c:v>439363</c:v>
                </c:pt>
                <c:pt idx="12">
                  <c:v>439395</c:v>
                </c:pt>
                <c:pt idx="13">
                  <c:v>439422</c:v>
                </c:pt>
                <c:pt idx="14">
                  <c:v>439463</c:v>
                </c:pt>
                <c:pt idx="15">
                  <c:v>439495</c:v>
                </c:pt>
                <c:pt idx="16">
                  <c:v>439529</c:v>
                </c:pt>
                <c:pt idx="17">
                  <c:v>439547</c:v>
                </c:pt>
                <c:pt idx="18">
                  <c:v>439562</c:v>
                </c:pt>
                <c:pt idx="19">
                  <c:v>439574</c:v>
                </c:pt>
                <c:pt idx="20">
                  <c:v>439600</c:v>
                </c:pt>
                <c:pt idx="21">
                  <c:v>439642</c:v>
                </c:pt>
                <c:pt idx="22">
                  <c:v>439669</c:v>
                </c:pt>
                <c:pt idx="23">
                  <c:v>439686</c:v>
                </c:pt>
                <c:pt idx="24">
                  <c:v>439697</c:v>
                </c:pt>
                <c:pt idx="25">
                  <c:v>439704</c:v>
                </c:pt>
                <c:pt idx="26">
                  <c:v>439716</c:v>
                </c:pt>
                <c:pt idx="27">
                  <c:v>439745</c:v>
                </c:pt>
                <c:pt idx="28">
                  <c:v>439765</c:v>
                </c:pt>
                <c:pt idx="29">
                  <c:v>439771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64F-4DAE-9595-481EC75A462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@Viva_RD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1/11/2017</c:v>
                </c:pt>
                <c:pt idx="1">
                  <c:v>2/11/2017</c:v>
                </c:pt>
                <c:pt idx="2">
                  <c:v>3/11/2017</c:v>
                </c:pt>
                <c:pt idx="3">
                  <c:v>4/11/2017</c:v>
                </c:pt>
                <c:pt idx="4">
                  <c:v>5/11/2017</c:v>
                </c:pt>
                <c:pt idx="5">
                  <c:v>6/11/2017</c:v>
                </c:pt>
                <c:pt idx="6">
                  <c:v>7/11/2017</c:v>
                </c:pt>
                <c:pt idx="7">
                  <c:v>8/11/2017</c:v>
                </c:pt>
                <c:pt idx="8">
                  <c:v>9/11/2017</c:v>
                </c:pt>
                <c:pt idx="9">
                  <c:v>10/11/2017</c:v>
                </c:pt>
                <c:pt idx="10">
                  <c:v>11/11/2017</c:v>
                </c:pt>
                <c:pt idx="11">
                  <c:v>12/11/2017</c:v>
                </c:pt>
                <c:pt idx="12">
                  <c:v>13/11/2017</c:v>
                </c:pt>
                <c:pt idx="13">
                  <c:v>14/11/2017</c:v>
                </c:pt>
                <c:pt idx="14">
                  <c:v>15/11/2017</c:v>
                </c:pt>
                <c:pt idx="15">
                  <c:v>16/11/2017</c:v>
                </c:pt>
                <c:pt idx="16">
                  <c:v>17/11/2017</c:v>
                </c:pt>
                <c:pt idx="17">
                  <c:v>18/11/2017</c:v>
                </c:pt>
                <c:pt idx="18">
                  <c:v>19/11/2017</c:v>
                </c:pt>
                <c:pt idx="19">
                  <c:v>20/11/2017</c:v>
                </c:pt>
                <c:pt idx="20">
                  <c:v>21/11/2017</c:v>
                </c:pt>
                <c:pt idx="21">
                  <c:v>22/11/2017</c:v>
                </c:pt>
                <c:pt idx="22">
                  <c:v>23/11/2017</c:v>
                </c:pt>
                <c:pt idx="23">
                  <c:v>24/11/2017</c:v>
                </c:pt>
                <c:pt idx="24">
                  <c:v>25/11/2017</c:v>
                </c:pt>
                <c:pt idx="25">
                  <c:v>26/11/2017</c:v>
                </c:pt>
                <c:pt idx="26">
                  <c:v>27/11/2017</c:v>
                </c:pt>
                <c:pt idx="27">
                  <c:v>28/11/2017</c:v>
                </c:pt>
                <c:pt idx="28">
                  <c:v>29/11/2017</c:v>
                </c:pt>
                <c:pt idx="29">
                  <c:v>30/11/2017</c:v>
                </c:pt>
              </c:strCache>
            </c:str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94080</c:v>
                </c:pt>
                <c:pt idx="1">
                  <c:v>94092</c:v>
                </c:pt>
                <c:pt idx="2">
                  <c:v>94097</c:v>
                </c:pt>
                <c:pt idx="3">
                  <c:v>94095</c:v>
                </c:pt>
                <c:pt idx="4">
                  <c:v>94094</c:v>
                </c:pt>
                <c:pt idx="5">
                  <c:v>94093</c:v>
                </c:pt>
                <c:pt idx="6">
                  <c:v>94097</c:v>
                </c:pt>
                <c:pt idx="7">
                  <c:v>94106</c:v>
                </c:pt>
                <c:pt idx="8">
                  <c:v>94112</c:v>
                </c:pt>
                <c:pt idx="9">
                  <c:v>94118</c:v>
                </c:pt>
                <c:pt idx="10">
                  <c:v>94116</c:v>
                </c:pt>
                <c:pt idx="11">
                  <c:v>94119</c:v>
                </c:pt>
                <c:pt idx="12">
                  <c:v>94125</c:v>
                </c:pt>
                <c:pt idx="13">
                  <c:v>94130</c:v>
                </c:pt>
                <c:pt idx="14">
                  <c:v>94139</c:v>
                </c:pt>
                <c:pt idx="15">
                  <c:v>94139</c:v>
                </c:pt>
                <c:pt idx="16">
                  <c:v>94139</c:v>
                </c:pt>
                <c:pt idx="17">
                  <c:v>94146</c:v>
                </c:pt>
                <c:pt idx="18">
                  <c:v>94154</c:v>
                </c:pt>
                <c:pt idx="19">
                  <c:v>94162</c:v>
                </c:pt>
                <c:pt idx="20">
                  <c:v>94184</c:v>
                </c:pt>
                <c:pt idx="21">
                  <c:v>94202</c:v>
                </c:pt>
                <c:pt idx="22">
                  <c:v>94210</c:v>
                </c:pt>
                <c:pt idx="23">
                  <c:v>94224</c:v>
                </c:pt>
                <c:pt idx="24">
                  <c:v>94234</c:v>
                </c:pt>
                <c:pt idx="25">
                  <c:v>94237</c:v>
                </c:pt>
                <c:pt idx="26">
                  <c:v>94230</c:v>
                </c:pt>
                <c:pt idx="27">
                  <c:v>94243</c:v>
                </c:pt>
                <c:pt idx="28">
                  <c:v>94262</c:v>
                </c:pt>
                <c:pt idx="29">
                  <c:v>94265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64F-4DAE-9595-481EC75A46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3908576"/>
        <c:axId val="203904640"/>
      </c:lineChart>
      <c:catAx>
        <c:axId val="203908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3904640"/>
        <c:crosses val="autoZero"/>
        <c:auto val="1"/>
        <c:lblAlgn val="ctr"/>
        <c:lblOffset val="100"/>
        <c:noMultiLvlLbl val="0"/>
      </c:catAx>
      <c:valAx>
        <c:axId val="203904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3908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@altice_do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1/11/2017</c:v>
                </c:pt>
                <c:pt idx="1">
                  <c:v>2/11/2017</c:v>
                </c:pt>
                <c:pt idx="2">
                  <c:v>3/11/2017</c:v>
                </c:pt>
                <c:pt idx="3">
                  <c:v>4/11/2017</c:v>
                </c:pt>
                <c:pt idx="4">
                  <c:v>5/11/2017</c:v>
                </c:pt>
                <c:pt idx="5">
                  <c:v>6/11/2017</c:v>
                </c:pt>
                <c:pt idx="6">
                  <c:v>7/11/2017</c:v>
                </c:pt>
                <c:pt idx="7">
                  <c:v>8/11/2017</c:v>
                </c:pt>
                <c:pt idx="8">
                  <c:v>9/11/2017</c:v>
                </c:pt>
                <c:pt idx="9">
                  <c:v>10/11/2017</c:v>
                </c:pt>
                <c:pt idx="10">
                  <c:v>11/11/2017</c:v>
                </c:pt>
                <c:pt idx="11">
                  <c:v>12/11/2017</c:v>
                </c:pt>
                <c:pt idx="12">
                  <c:v>13/11/2017</c:v>
                </c:pt>
                <c:pt idx="13">
                  <c:v>14/11/2017</c:v>
                </c:pt>
                <c:pt idx="14">
                  <c:v>15/11/2017</c:v>
                </c:pt>
                <c:pt idx="15">
                  <c:v>16/11/2017</c:v>
                </c:pt>
                <c:pt idx="16">
                  <c:v>17/11/2017</c:v>
                </c:pt>
                <c:pt idx="17">
                  <c:v>18/11/2017</c:v>
                </c:pt>
                <c:pt idx="18">
                  <c:v>19/11/2017</c:v>
                </c:pt>
                <c:pt idx="19">
                  <c:v>20/11/2017</c:v>
                </c:pt>
                <c:pt idx="20">
                  <c:v>21/11/2017</c:v>
                </c:pt>
                <c:pt idx="21">
                  <c:v>22/11/2017</c:v>
                </c:pt>
                <c:pt idx="22">
                  <c:v>23/11/2017</c:v>
                </c:pt>
                <c:pt idx="23">
                  <c:v>24/11/2017</c:v>
                </c:pt>
                <c:pt idx="24">
                  <c:v>25/11/2017</c:v>
                </c:pt>
                <c:pt idx="25">
                  <c:v>26/11/2017</c:v>
                </c:pt>
                <c:pt idx="26">
                  <c:v>27/11/2017</c:v>
                </c:pt>
                <c:pt idx="27">
                  <c:v>28/11/2017</c:v>
                </c:pt>
                <c:pt idx="28">
                  <c:v>29/11/2017</c:v>
                </c:pt>
                <c:pt idx="29">
                  <c:v>30/11/2017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97</c:v>
                </c:pt>
                <c:pt idx="1">
                  <c:v>58</c:v>
                </c:pt>
                <c:pt idx="2">
                  <c:v>26</c:v>
                </c:pt>
                <c:pt idx="3">
                  <c:v>36</c:v>
                </c:pt>
                <c:pt idx="4">
                  <c:v>47</c:v>
                </c:pt>
                <c:pt idx="5">
                  <c:v>42</c:v>
                </c:pt>
                <c:pt idx="6">
                  <c:v>42</c:v>
                </c:pt>
                <c:pt idx="7">
                  <c:v>83</c:v>
                </c:pt>
                <c:pt idx="8">
                  <c:v>46</c:v>
                </c:pt>
                <c:pt idx="9">
                  <c:v>62</c:v>
                </c:pt>
                <c:pt idx="10">
                  <c:v>22</c:v>
                </c:pt>
                <c:pt idx="11">
                  <c:v>68</c:v>
                </c:pt>
                <c:pt idx="12">
                  <c:v>89</c:v>
                </c:pt>
                <c:pt idx="13">
                  <c:v>76</c:v>
                </c:pt>
                <c:pt idx="14">
                  <c:v>69</c:v>
                </c:pt>
                <c:pt idx="15">
                  <c:v>81</c:v>
                </c:pt>
                <c:pt idx="16">
                  <c:v>78</c:v>
                </c:pt>
                <c:pt idx="17">
                  <c:v>65</c:v>
                </c:pt>
                <c:pt idx="18">
                  <c:v>69</c:v>
                </c:pt>
                <c:pt idx="19">
                  <c:v>61</c:v>
                </c:pt>
                <c:pt idx="20">
                  <c:v>176</c:v>
                </c:pt>
                <c:pt idx="21">
                  <c:v>115</c:v>
                </c:pt>
                <c:pt idx="22">
                  <c:v>81</c:v>
                </c:pt>
                <c:pt idx="23">
                  <c:v>77</c:v>
                </c:pt>
                <c:pt idx="24">
                  <c:v>45</c:v>
                </c:pt>
                <c:pt idx="25">
                  <c:v>45</c:v>
                </c:pt>
                <c:pt idx="26">
                  <c:v>85</c:v>
                </c:pt>
                <c:pt idx="27">
                  <c:v>85</c:v>
                </c:pt>
                <c:pt idx="28">
                  <c:v>84</c:v>
                </c:pt>
                <c:pt idx="29">
                  <c:v>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479-4C9B-8F8F-B3B4D8A7720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@SomosAlticeDo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1/11/2017</c:v>
                </c:pt>
                <c:pt idx="1">
                  <c:v>2/11/2017</c:v>
                </c:pt>
                <c:pt idx="2">
                  <c:v>3/11/2017</c:v>
                </c:pt>
                <c:pt idx="3">
                  <c:v>4/11/2017</c:v>
                </c:pt>
                <c:pt idx="4">
                  <c:v>5/11/2017</c:v>
                </c:pt>
                <c:pt idx="5">
                  <c:v>6/11/2017</c:v>
                </c:pt>
                <c:pt idx="6">
                  <c:v>7/11/2017</c:v>
                </c:pt>
                <c:pt idx="7">
                  <c:v>8/11/2017</c:v>
                </c:pt>
                <c:pt idx="8">
                  <c:v>9/11/2017</c:v>
                </c:pt>
                <c:pt idx="9">
                  <c:v>10/11/2017</c:v>
                </c:pt>
                <c:pt idx="10">
                  <c:v>11/11/2017</c:v>
                </c:pt>
                <c:pt idx="11">
                  <c:v>12/11/2017</c:v>
                </c:pt>
                <c:pt idx="12">
                  <c:v>13/11/2017</c:v>
                </c:pt>
                <c:pt idx="13">
                  <c:v>14/11/2017</c:v>
                </c:pt>
                <c:pt idx="14">
                  <c:v>15/11/2017</c:v>
                </c:pt>
                <c:pt idx="15">
                  <c:v>16/11/2017</c:v>
                </c:pt>
                <c:pt idx="16">
                  <c:v>17/11/2017</c:v>
                </c:pt>
                <c:pt idx="17">
                  <c:v>18/11/2017</c:v>
                </c:pt>
                <c:pt idx="18">
                  <c:v>19/11/2017</c:v>
                </c:pt>
                <c:pt idx="19">
                  <c:v>20/11/2017</c:v>
                </c:pt>
                <c:pt idx="20">
                  <c:v>21/11/2017</c:v>
                </c:pt>
                <c:pt idx="21">
                  <c:v>22/11/2017</c:v>
                </c:pt>
                <c:pt idx="22">
                  <c:v>23/11/2017</c:v>
                </c:pt>
                <c:pt idx="23">
                  <c:v>24/11/2017</c:v>
                </c:pt>
                <c:pt idx="24">
                  <c:v>25/11/2017</c:v>
                </c:pt>
                <c:pt idx="25">
                  <c:v>26/11/2017</c:v>
                </c:pt>
                <c:pt idx="26">
                  <c:v>27/11/2017</c:v>
                </c:pt>
                <c:pt idx="27">
                  <c:v>28/11/2017</c:v>
                </c:pt>
                <c:pt idx="28">
                  <c:v>29/11/2017</c:v>
                </c:pt>
                <c:pt idx="29">
                  <c:v>30/11/2017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7</c:v>
                </c:pt>
                <c:pt idx="1">
                  <c:v>3</c:v>
                </c:pt>
                <c:pt idx="2">
                  <c:v>-2</c:v>
                </c:pt>
                <c:pt idx="3">
                  <c:v>4</c:v>
                </c:pt>
                <c:pt idx="4">
                  <c:v>-1</c:v>
                </c:pt>
                <c:pt idx="5">
                  <c:v>6</c:v>
                </c:pt>
                <c:pt idx="6">
                  <c:v>-1</c:v>
                </c:pt>
                <c:pt idx="7">
                  <c:v>14</c:v>
                </c:pt>
                <c:pt idx="8">
                  <c:v>6</c:v>
                </c:pt>
                <c:pt idx="9">
                  <c:v>-1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3</c:v>
                </c:pt>
                <c:pt idx="14">
                  <c:v>12</c:v>
                </c:pt>
                <c:pt idx="15">
                  <c:v>3</c:v>
                </c:pt>
                <c:pt idx="16">
                  <c:v>1</c:v>
                </c:pt>
                <c:pt idx="17">
                  <c:v>7</c:v>
                </c:pt>
                <c:pt idx="18">
                  <c:v>3</c:v>
                </c:pt>
                <c:pt idx="19">
                  <c:v>-4</c:v>
                </c:pt>
                <c:pt idx="20">
                  <c:v>38</c:v>
                </c:pt>
                <c:pt idx="21">
                  <c:v>16</c:v>
                </c:pt>
                <c:pt idx="22">
                  <c:v>16</c:v>
                </c:pt>
                <c:pt idx="23">
                  <c:v>10</c:v>
                </c:pt>
                <c:pt idx="24">
                  <c:v>5</c:v>
                </c:pt>
                <c:pt idx="25">
                  <c:v>2</c:v>
                </c:pt>
                <c:pt idx="26">
                  <c:v>9</c:v>
                </c:pt>
                <c:pt idx="27">
                  <c:v>12</c:v>
                </c:pt>
                <c:pt idx="28">
                  <c:v>11</c:v>
                </c:pt>
                <c:pt idx="29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479-4C9B-8F8F-B3B4D8A7720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@ClaroRD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1/11/2017</c:v>
                </c:pt>
                <c:pt idx="1">
                  <c:v>2/11/2017</c:v>
                </c:pt>
                <c:pt idx="2">
                  <c:v>3/11/2017</c:v>
                </c:pt>
                <c:pt idx="3">
                  <c:v>4/11/2017</c:v>
                </c:pt>
                <c:pt idx="4">
                  <c:v>5/11/2017</c:v>
                </c:pt>
                <c:pt idx="5">
                  <c:v>6/11/2017</c:v>
                </c:pt>
                <c:pt idx="6">
                  <c:v>7/11/2017</c:v>
                </c:pt>
                <c:pt idx="7">
                  <c:v>8/11/2017</c:v>
                </c:pt>
                <c:pt idx="8">
                  <c:v>9/11/2017</c:v>
                </c:pt>
                <c:pt idx="9">
                  <c:v>10/11/2017</c:v>
                </c:pt>
                <c:pt idx="10">
                  <c:v>11/11/2017</c:v>
                </c:pt>
                <c:pt idx="11">
                  <c:v>12/11/2017</c:v>
                </c:pt>
                <c:pt idx="12">
                  <c:v>13/11/2017</c:v>
                </c:pt>
                <c:pt idx="13">
                  <c:v>14/11/2017</c:v>
                </c:pt>
                <c:pt idx="14">
                  <c:v>15/11/2017</c:v>
                </c:pt>
                <c:pt idx="15">
                  <c:v>16/11/2017</c:v>
                </c:pt>
                <c:pt idx="16">
                  <c:v>17/11/2017</c:v>
                </c:pt>
                <c:pt idx="17">
                  <c:v>18/11/2017</c:v>
                </c:pt>
                <c:pt idx="18">
                  <c:v>19/11/2017</c:v>
                </c:pt>
                <c:pt idx="19">
                  <c:v>20/11/2017</c:v>
                </c:pt>
                <c:pt idx="20">
                  <c:v>21/11/2017</c:v>
                </c:pt>
                <c:pt idx="21">
                  <c:v>22/11/2017</c:v>
                </c:pt>
                <c:pt idx="22">
                  <c:v>23/11/2017</c:v>
                </c:pt>
                <c:pt idx="23">
                  <c:v>24/11/2017</c:v>
                </c:pt>
                <c:pt idx="24">
                  <c:v>25/11/2017</c:v>
                </c:pt>
                <c:pt idx="25">
                  <c:v>26/11/2017</c:v>
                </c:pt>
                <c:pt idx="26">
                  <c:v>27/11/2017</c:v>
                </c:pt>
                <c:pt idx="27">
                  <c:v>28/11/2017</c:v>
                </c:pt>
                <c:pt idx="28">
                  <c:v>29/11/2017</c:v>
                </c:pt>
                <c:pt idx="29">
                  <c:v>30/11/2017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70</c:v>
                </c:pt>
                <c:pt idx="1">
                  <c:v>34</c:v>
                </c:pt>
                <c:pt idx="2">
                  <c:v>16</c:v>
                </c:pt>
                <c:pt idx="3">
                  <c:v>-1</c:v>
                </c:pt>
                <c:pt idx="4">
                  <c:v>12</c:v>
                </c:pt>
                <c:pt idx="5">
                  <c:v>24</c:v>
                </c:pt>
                <c:pt idx="6">
                  <c:v>19</c:v>
                </c:pt>
                <c:pt idx="7">
                  <c:v>70</c:v>
                </c:pt>
                <c:pt idx="8">
                  <c:v>2</c:v>
                </c:pt>
                <c:pt idx="9">
                  <c:v>36</c:v>
                </c:pt>
                <c:pt idx="10">
                  <c:v>16</c:v>
                </c:pt>
                <c:pt idx="11">
                  <c:v>25</c:v>
                </c:pt>
                <c:pt idx="12">
                  <c:v>32</c:v>
                </c:pt>
                <c:pt idx="13">
                  <c:v>27</c:v>
                </c:pt>
                <c:pt idx="14">
                  <c:v>41</c:v>
                </c:pt>
                <c:pt idx="15">
                  <c:v>32</c:v>
                </c:pt>
                <c:pt idx="16">
                  <c:v>34</c:v>
                </c:pt>
                <c:pt idx="17">
                  <c:v>18</c:v>
                </c:pt>
                <c:pt idx="18">
                  <c:v>15</c:v>
                </c:pt>
                <c:pt idx="19">
                  <c:v>12</c:v>
                </c:pt>
                <c:pt idx="20">
                  <c:v>26</c:v>
                </c:pt>
                <c:pt idx="21">
                  <c:v>42</c:v>
                </c:pt>
                <c:pt idx="22">
                  <c:v>27</c:v>
                </c:pt>
                <c:pt idx="23">
                  <c:v>17</c:v>
                </c:pt>
                <c:pt idx="24">
                  <c:v>11</c:v>
                </c:pt>
                <c:pt idx="25">
                  <c:v>7</c:v>
                </c:pt>
                <c:pt idx="26">
                  <c:v>12</c:v>
                </c:pt>
                <c:pt idx="27">
                  <c:v>29</c:v>
                </c:pt>
                <c:pt idx="28">
                  <c:v>20</c:v>
                </c:pt>
                <c:pt idx="29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479-4C9B-8F8F-B3B4D8A7720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@Viva_RD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1/11/2017</c:v>
                </c:pt>
                <c:pt idx="1">
                  <c:v>2/11/2017</c:v>
                </c:pt>
                <c:pt idx="2">
                  <c:v>3/11/2017</c:v>
                </c:pt>
                <c:pt idx="3">
                  <c:v>4/11/2017</c:v>
                </c:pt>
                <c:pt idx="4">
                  <c:v>5/11/2017</c:v>
                </c:pt>
                <c:pt idx="5">
                  <c:v>6/11/2017</c:v>
                </c:pt>
                <c:pt idx="6">
                  <c:v>7/11/2017</c:v>
                </c:pt>
                <c:pt idx="7">
                  <c:v>8/11/2017</c:v>
                </c:pt>
                <c:pt idx="8">
                  <c:v>9/11/2017</c:v>
                </c:pt>
                <c:pt idx="9">
                  <c:v>10/11/2017</c:v>
                </c:pt>
                <c:pt idx="10">
                  <c:v>11/11/2017</c:v>
                </c:pt>
                <c:pt idx="11">
                  <c:v>12/11/2017</c:v>
                </c:pt>
                <c:pt idx="12">
                  <c:v>13/11/2017</c:v>
                </c:pt>
                <c:pt idx="13">
                  <c:v>14/11/2017</c:v>
                </c:pt>
                <c:pt idx="14">
                  <c:v>15/11/2017</c:v>
                </c:pt>
                <c:pt idx="15">
                  <c:v>16/11/2017</c:v>
                </c:pt>
                <c:pt idx="16">
                  <c:v>17/11/2017</c:v>
                </c:pt>
                <c:pt idx="17">
                  <c:v>18/11/2017</c:v>
                </c:pt>
                <c:pt idx="18">
                  <c:v>19/11/2017</c:v>
                </c:pt>
                <c:pt idx="19">
                  <c:v>20/11/2017</c:v>
                </c:pt>
                <c:pt idx="20">
                  <c:v>21/11/2017</c:v>
                </c:pt>
                <c:pt idx="21">
                  <c:v>22/11/2017</c:v>
                </c:pt>
                <c:pt idx="22">
                  <c:v>23/11/2017</c:v>
                </c:pt>
                <c:pt idx="23">
                  <c:v>24/11/2017</c:v>
                </c:pt>
                <c:pt idx="24">
                  <c:v>25/11/2017</c:v>
                </c:pt>
                <c:pt idx="25">
                  <c:v>26/11/2017</c:v>
                </c:pt>
                <c:pt idx="26">
                  <c:v>27/11/2017</c:v>
                </c:pt>
                <c:pt idx="27">
                  <c:v>28/11/2017</c:v>
                </c:pt>
                <c:pt idx="28">
                  <c:v>29/11/2017</c:v>
                </c:pt>
                <c:pt idx="29">
                  <c:v>30/11/2017</c:v>
                </c:pt>
              </c:strCache>
            </c:str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15</c:v>
                </c:pt>
                <c:pt idx="1">
                  <c:v>12</c:v>
                </c:pt>
                <c:pt idx="2">
                  <c:v>5</c:v>
                </c:pt>
                <c:pt idx="3">
                  <c:v>-2</c:v>
                </c:pt>
                <c:pt idx="4">
                  <c:v>-1</c:v>
                </c:pt>
                <c:pt idx="5">
                  <c:v>-1</c:v>
                </c:pt>
                <c:pt idx="6">
                  <c:v>4</c:v>
                </c:pt>
                <c:pt idx="7">
                  <c:v>9</c:v>
                </c:pt>
                <c:pt idx="8">
                  <c:v>6</c:v>
                </c:pt>
                <c:pt idx="9">
                  <c:v>6</c:v>
                </c:pt>
                <c:pt idx="10">
                  <c:v>-2</c:v>
                </c:pt>
                <c:pt idx="11">
                  <c:v>3</c:v>
                </c:pt>
                <c:pt idx="12">
                  <c:v>6</c:v>
                </c:pt>
                <c:pt idx="13">
                  <c:v>5</c:v>
                </c:pt>
                <c:pt idx="14">
                  <c:v>9</c:v>
                </c:pt>
                <c:pt idx="15">
                  <c:v>0</c:v>
                </c:pt>
                <c:pt idx="16">
                  <c:v>0</c:v>
                </c:pt>
                <c:pt idx="17">
                  <c:v>7</c:v>
                </c:pt>
                <c:pt idx="18">
                  <c:v>8</c:v>
                </c:pt>
                <c:pt idx="19">
                  <c:v>8</c:v>
                </c:pt>
                <c:pt idx="20">
                  <c:v>22</c:v>
                </c:pt>
                <c:pt idx="21">
                  <c:v>18</c:v>
                </c:pt>
                <c:pt idx="22">
                  <c:v>8</c:v>
                </c:pt>
                <c:pt idx="23">
                  <c:v>14</c:v>
                </c:pt>
                <c:pt idx="24">
                  <c:v>10</c:v>
                </c:pt>
                <c:pt idx="25">
                  <c:v>3</c:v>
                </c:pt>
                <c:pt idx="26">
                  <c:v>-7</c:v>
                </c:pt>
                <c:pt idx="27">
                  <c:v>13</c:v>
                </c:pt>
                <c:pt idx="28">
                  <c:v>19</c:v>
                </c:pt>
                <c:pt idx="29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479-4C9B-8F8F-B3B4D8A772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3844224"/>
        <c:axId val="203845864"/>
      </c:lineChart>
      <c:catAx>
        <c:axId val="203844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3845864"/>
        <c:crosses val="autoZero"/>
        <c:auto val="1"/>
        <c:lblAlgn val="ctr"/>
        <c:lblOffset val="100"/>
        <c:noMultiLvlLbl val="0"/>
      </c:catAx>
      <c:valAx>
        <c:axId val="203845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3844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@altice_do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69</c:v>
                </c:pt>
                <c:pt idx="1">
                  <c:v>95</c:v>
                </c:pt>
                <c:pt idx="2">
                  <c:v>90</c:v>
                </c:pt>
                <c:pt idx="3">
                  <c:v>64</c:v>
                </c:pt>
                <c:pt idx="4">
                  <c:v>61</c:v>
                </c:pt>
                <c:pt idx="5">
                  <c:v>42</c:v>
                </c:pt>
                <c:pt idx="6">
                  <c:v>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1E-415E-9E59-4DCBBA85BE7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@SomosAlticeDo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</c:v>
                </c:pt>
                <c:pt idx="1">
                  <c:v>13</c:v>
                </c:pt>
                <c:pt idx="2">
                  <c:v>12</c:v>
                </c:pt>
                <c:pt idx="3">
                  <c:v>7</c:v>
                </c:pt>
                <c:pt idx="4">
                  <c:v>2</c:v>
                </c:pt>
                <c:pt idx="5">
                  <c:v>4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41E-415E-9E59-4DCBBA85BE7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@ClaroRD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20</c:v>
                </c:pt>
                <c:pt idx="1">
                  <c:v>25</c:v>
                </c:pt>
                <c:pt idx="2">
                  <c:v>49</c:v>
                </c:pt>
                <c:pt idx="3">
                  <c:v>20</c:v>
                </c:pt>
                <c:pt idx="4">
                  <c:v>26</c:v>
                </c:pt>
                <c:pt idx="5">
                  <c:v>11</c:v>
                </c:pt>
                <c:pt idx="6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41E-415E-9E59-4DCBBA85BE7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@Viva_RD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</c:v>
                </c:pt>
                <c:pt idx="1">
                  <c:v>11</c:v>
                </c:pt>
                <c:pt idx="2">
                  <c:v>14</c:v>
                </c:pt>
                <c:pt idx="3">
                  <c:v>6</c:v>
                </c:pt>
                <c:pt idx="4">
                  <c:v>6</c:v>
                </c:pt>
                <c:pt idx="5">
                  <c:v>3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41E-415E-9E59-4DCBBA85BE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8728880"/>
        <c:axId val="202178272"/>
      </c:barChart>
      <c:catAx>
        <c:axId val="198728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2178272"/>
        <c:crosses val="autoZero"/>
        <c:auto val="1"/>
        <c:lblAlgn val="ctr"/>
        <c:lblOffset val="100"/>
        <c:noMultiLvlLbl val="0"/>
      </c:catAx>
      <c:valAx>
        <c:axId val="202178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8728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@altice_do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1/11/2017</c:v>
                </c:pt>
                <c:pt idx="1">
                  <c:v>2/11/2017</c:v>
                </c:pt>
                <c:pt idx="2">
                  <c:v>3/11/2017</c:v>
                </c:pt>
                <c:pt idx="3">
                  <c:v>4/11/2017</c:v>
                </c:pt>
                <c:pt idx="4">
                  <c:v>5/11/2017</c:v>
                </c:pt>
                <c:pt idx="5">
                  <c:v>6/11/2017</c:v>
                </c:pt>
                <c:pt idx="6">
                  <c:v>7/11/2017</c:v>
                </c:pt>
                <c:pt idx="7">
                  <c:v>8/11/2017</c:v>
                </c:pt>
                <c:pt idx="8">
                  <c:v>9/11/2017</c:v>
                </c:pt>
                <c:pt idx="9">
                  <c:v>10/11/2017</c:v>
                </c:pt>
                <c:pt idx="10">
                  <c:v>11/11/2017</c:v>
                </c:pt>
                <c:pt idx="11">
                  <c:v>12/11/2017</c:v>
                </c:pt>
                <c:pt idx="12">
                  <c:v>13/11/2017</c:v>
                </c:pt>
                <c:pt idx="13">
                  <c:v>14/11/2017</c:v>
                </c:pt>
                <c:pt idx="14">
                  <c:v>15/11/2017</c:v>
                </c:pt>
                <c:pt idx="15">
                  <c:v>16/11/2017</c:v>
                </c:pt>
                <c:pt idx="16">
                  <c:v>17/11/2017</c:v>
                </c:pt>
                <c:pt idx="17">
                  <c:v>18/11/2017</c:v>
                </c:pt>
                <c:pt idx="18">
                  <c:v>19/11/2017</c:v>
                </c:pt>
                <c:pt idx="19">
                  <c:v>20/11/2017</c:v>
                </c:pt>
                <c:pt idx="20">
                  <c:v>21/11/2017</c:v>
                </c:pt>
                <c:pt idx="21">
                  <c:v>22/11/2017</c:v>
                </c:pt>
                <c:pt idx="22">
                  <c:v>23/11/2017</c:v>
                </c:pt>
                <c:pt idx="23">
                  <c:v>24/11/2017</c:v>
                </c:pt>
                <c:pt idx="24">
                  <c:v>25/11/2017</c:v>
                </c:pt>
                <c:pt idx="25">
                  <c:v>26/11/2017</c:v>
                </c:pt>
                <c:pt idx="26">
                  <c:v>27/11/2017</c:v>
                </c:pt>
                <c:pt idx="27">
                  <c:v>28/11/2017</c:v>
                </c:pt>
                <c:pt idx="28">
                  <c:v>29/11/2017</c:v>
                </c:pt>
                <c:pt idx="29">
                  <c:v>30/11/2017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</c:v>
                </c:pt>
                <c:pt idx="1">
                  <c:v>3</c:v>
                </c:pt>
                <c:pt idx="2">
                  <c:v>2</c:v>
                </c:pt>
                <c:pt idx="3">
                  <c:v>0</c:v>
                </c:pt>
                <c:pt idx="4">
                  <c:v>2</c:v>
                </c:pt>
                <c:pt idx="5">
                  <c:v>3</c:v>
                </c:pt>
                <c:pt idx="6">
                  <c:v>2</c:v>
                </c:pt>
                <c:pt idx="7">
                  <c:v>2</c:v>
                </c:pt>
                <c:pt idx="8">
                  <c:v>7</c:v>
                </c:pt>
                <c:pt idx="9">
                  <c:v>2</c:v>
                </c:pt>
                <c:pt idx="10">
                  <c:v>2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2</c:v>
                </c:pt>
                <c:pt idx="20">
                  <c:v>13</c:v>
                </c:pt>
                <c:pt idx="21">
                  <c:v>7</c:v>
                </c:pt>
                <c:pt idx="22">
                  <c:v>3</c:v>
                </c:pt>
                <c:pt idx="23">
                  <c:v>11</c:v>
                </c:pt>
                <c:pt idx="24">
                  <c:v>5</c:v>
                </c:pt>
                <c:pt idx="25">
                  <c:v>5</c:v>
                </c:pt>
                <c:pt idx="26">
                  <c:v>7</c:v>
                </c:pt>
                <c:pt idx="27">
                  <c:v>3</c:v>
                </c:pt>
                <c:pt idx="28">
                  <c:v>3</c:v>
                </c:pt>
                <c:pt idx="29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A20-459E-BCD7-71FDC55612A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@SomosAlticeDo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1/11/2017</c:v>
                </c:pt>
                <c:pt idx="1">
                  <c:v>2/11/2017</c:v>
                </c:pt>
                <c:pt idx="2">
                  <c:v>3/11/2017</c:v>
                </c:pt>
                <c:pt idx="3">
                  <c:v>4/11/2017</c:v>
                </c:pt>
                <c:pt idx="4">
                  <c:v>5/11/2017</c:v>
                </c:pt>
                <c:pt idx="5">
                  <c:v>6/11/2017</c:v>
                </c:pt>
                <c:pt idx="6">
                  <c:v>7/11/2017</c:v>
                </c:pt>
                <c:pt idx="7">
                  <c:v>8/11/2017</c:v>
                </c:pt>
                <c:pt idx="8">
                  <c:v>9/11/2017</c:v>
                </c:pt>
                <c:pt idx="9">
                  <c:v>10/11/2017</c:v>
                </c:pt>
                <c:pt idx="10">
                  <c:v>11/11/2017</c:v>
                </c:pt>
                <c:pt idx="11">
                  <c:v>12/11/2017</c:v>
                </c:pt>
                <c:pt idx="12">
                  <c:v>13/11/2017</c:v>
                </c:pt>
                <c:pt idx="13">
                  <c:v>14/11/2017</c:v>
                </c:pt>
                <c:pt idx="14">
                  <c:v>15/11/2017</c:v>
                </c:pt>
                <c:pt idx="15">
                  <c:v>16/11/2017</c:v>
                </c:pt>
                <c:pt idx="16">
                  <c:v>17/11/2017</c:v>
                </c:pt>
                <c:pt idx="17">
                  <c:v>18/11/2017</c:v>
                </c:pt>
                <c:pt idx="18">
                  <c:v>19/11/2017</c:v>
                </c:pt>
                <c:pt idx="19">
                  <c:v>20/11/2017</c:v>
                </c:pt>
                <c:pt idx="20">
                  <c:v>21/11/2017</c:v>
                </c:pt>
                <c:pt idx="21">
                  <c:v>22/11/2017</c:v>
                </c:pt>
                <c:pt idx="22">
                  <c:v>23/11/2017</c:v>
                </c:pt>
                <c:pt idx="23">
                  <c:v>24/11/2017</c:v>
                </c:pt>
                <c:pt idx="24">
                  <c:v>25/11/2017</c:v>
                </c:pt>
                <c:pt idx="25">
                  <c:v>26/11/2017</c:v>
                </c:pt>
                <c:pt idx="26">
                  <c:v>27/11/2017</c:v>
                </c:pt>
                <c:pt idx="27">
                  <c:v>28/11/2017</c:v>
                </c:pt>
                <c:pt idx="28">
                  <c:v>29/11/2017</c:v>
                </c:pt>
                <c:pt idx="29">
                  <c:v>30/11/2017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A20-459E-BCD7-71FDC55612A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@ClaroRD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1/11/2017</c:v>
                </c:pt>
                <c:pt idx="1">
                  <c:v>2/11/2017</c:v>
                </c:pt>
                <c:pt idx="2">
                  <c:v>3/11/2017</c:v>
                </c:pt>
                <c:pt idx="3">
                  <c:v>4/11/2017</c:v>
                </c:pt>
                <c:pt idx="4">
                  <c:v>5/11/2017</c:v>
                </c:pt>
                <c:pt idx="5">
                  <c:v>6/11/2017</c:v>
                </c:pt>
                <c:pt idx="6">
                  <c:v>7/11/2017</c:v>
                </c:pt>
                <c:pt idx="7">
                  <c:v>8/11/2017</c:v>
                </c:pt>
                <c:pt idx="8">
                  <c:v>9/11/2017</c:v>
                </c:pt>
                <c:pt idx="9">
                  <c:v>10/11/2017</c:v>
                </c:pt>
                <c:pt idx="10">
                  <c:v>11/11/2017</c:v>
                </c:pt>
                <c:pt idx="11">
                  <c:v>12/11/2017</c:v>
                </c:pt>
                <c:pt idx="12">
                  <c:v>13/11/2017</c:v>
                </c:pt>
                <c:pt idx="13">
                  <c:v>14/11/2017</c:v>
                </c:pt>
                <c:pt idx="14">
                  <c:v>15/11/2017</c:v>
                </c:pt>
                <c:pt idx="15">
                  <c:v>16/11/2017</c:v>
                </c:pt>
                <c:pt idx="16">
                  <c:v>17/11/2017</c:v>
                </c:pt>
                <c:pt idx="17">
                  <c:v>18/11/2017</c:v>
                </c:pt>
                <c:pt idx="18">
                  <c:v>19/11/2017</c:v>
                </c:pt>
                <c:pt idx="19">
                  <c:v>20/11/2017</c:v>
                </c:pt>
                <c:pt idx="20">
                  <c:v>21/11/2017</c:v>
                </c:pt>
                <c:pt idx="21">
                  <c:v>22/11/2017</c:v>
                </c:pt>
                <c:pt idx="22">
                  <c:v>23/11/2017</c:v>
                </c:pt>
                <c:pt idx="23">
                  <c:v>24/11/2017</c:v>
                </c:pt>
                <c:pt idx="24">
                  <c:v>25/11/2017</c:v>
                </c:pt>
                <c:pt idx="25">
                  <c:v>26/11/2017</c:v>
                </c:pt>
                <c:pt idx="26">
                  <c:v>27/11/2017</c:v>
                </c:pt>
                <c:pt idx="27">
                  <c:v>28/11/2017</c:v>
                </c:pt>
                <c:pt idx="28">
                  <c:v>29/11/2017</c:v>
                </c:pt>
                <c:pt idx="29">
                  <c:v>30/11/2017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3</c:v>
                </c:pt>
                <c:pt idx="2">
                  <c:v>6</c:v>
                </c:pt>
                <c:pt idx="3">
                  <c:v>4</c:v>
                </c:pt>
                <c:pt idx="4">
                  <c:v>3</c:v>
                </c:pt>
                <c:pt idx="5">
                  <c:v>1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10</c:v>
                </c:pt>
                <c:pt idx="11">
                  <c:v>7</c:v>
                </c:pt>
                <c:pt idx="12">
                  <c:v>5</c:v>
                </c:pt>
                <c:pt idx="13">
                  <c:v>6</c:v>
                </c:pt>
                <c:pt idx="14">
                  <c:v>4</c:v>
                </c:pt>
                <c:pt idx="15">
                  <c:v>3</c:v>
                </c:pt>
                <c:pt idx="16">
                  <c:v>4</c:v>
                </c:pt>
                <c:pt idx="17">
                  <c:v>11</c:v>
                </c:pt>
                <c:pt idx="18">
                  <c:v>4</c:v>
                </c:pt>
                <c:pt idx="19">
                  <c:v>4</c:v>
                </c:pt>
                <c:pt idx="20">
                  <c:v>6</c:v>
                </c:pt>
                <c:pt idx="21">
                  <c:v>12</c:v>
                </c:pt>
                <c:pt idx="22">
                  <c:v>8</c:v>
                </c:pt>
                <c:pt idx="23">
                  <c:v>9</c:v>
                </c:pt>
                <c:pt idx="24">
                  <c:v>11</c:v>
                </c:pt>
                <c:pt idx="25">
                  <c:v>10</c:v>
                </c:pt>
                <c:pt idx="26">
                  <c:v>6</c:v>
                </c:pt>
                <c:pt idx="27">
                  <c:v>5</c:v>
                </c:pt>
                <c:pt idx="28">
                  <c:v>4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A20-459E-BCD7-71FDC55612A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@Viva_RD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1/11/2017</c:v>
                </c:pt>
                <c:pt idx="1">
                  <c:v>2/11/2017</c:v>
                </c:pt>
                <c:pt idx="2">
                  <c:v>3/11/2017</c:v>
                </c:pt>
                <c:pt idx="3">
                  <c:v>4/11/2017</c:v>
                </c:pt>
                <c:pt idx="4">
                  <c:v>5/11/2017</c:v>
                </c:pt>
                <c:pt idx="5">
                  <c:v>6/11/2017</c:v>
                </c:pt>
                <c:pt idx="6">
                  <c:v>7/11/2017</c:v>
                </c:pt>
                <c:pt idx="7">
                  <c:v>8/11/2017</c:v>
                </c:pt>
                <c:pt idx="8">
                  <c:v>9/11/2017</c:v>
                </c:pt>
                <c:pt idx="9">
                  <c:v>10/11/2017</c:v>
                </c:pt>
                <c:pt idx="10">
                  <c:v>11/11/2017</c:v>
                </c:pt>
                <c:pt idx="11">
                  <c:v>12/11/2017</c:v>
                </c:pt>
                <c:pt idx="12">
                  <c:v>13/11/2017</c:v>
                </c:pt>
                <c:pt idx="13">
                  <c:v>14/11/2017</c:v>
                </c:pt>
                <c:pt idx="14">
                  <c:v>15/11/2017</c:v>
                </c:pt>
                <c:pt idx="15">
                  <c:v>16/11/2017</c:v>
                </c:pt>
                <c:pt idx="16">
                  <c:v>17/11/2017</c:v>
                </c:pt>
                <c:pt idx="17">
                  <c:v>18/11/2017</c:v>
                </c:pt>
                <c:pt idx="18">
                  <c:v>19/11/2017</c:v>
                </c:pt>
                <c:pt idx="19">
                  <c:v>20/11/2017</c:v>
                </c:pt>
                <c:pt idx="20">
                  <c:v>21/11/2017</c:v>
                </c:pt>
                <c:pt idx="21">
                  <c:v>22/11/2017</c:v>
                </c:pt>
                <c:pt idx="22">
                  <c:v>23/11/2017</c:v>
                </c:pt>
                <c:pt idx="23">
                  <c:v>24/11/2017</c:v>
                </c:pt>
                <c:pt idx="24">
                  <c:v>25/11/2017</c:v>
                </c:pt>
                <c:pt idx="25">
                  <c:v>26/11/2017</c:v>
                </c:pt>
                <c:pt idx="26">
                  <c:v>27/11/2017</c:v>
                </c:pt>
                <c:pt idx="27">
                  <c:v>28/11/2017</c:v>
                </c:pt>
                <c:pt idx="28">
                  <c:v>29/11/2017</c:v>
                </c:pt>
                <c:pt idx="29">
                  <c:v>30/11/2017</c:v>
                </c:pt>
              </c:strCache>
            </c:str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8</c:v>
                </c:pt>
                <c:pt idx="1">
                  <c:v>5</c:v>
                </c:pt>
                <c:pt idx="2">
                  <c:v>4</c:v>
                </c:pt>
                <c:pt idx="3">
                  <c:v>3</c:v>
                </c:pt>
                <c:pt idx="4">
                  <c:v>0</c:v>
                </c:pt>
                <c:pt idx="5">
                  <c:v>3</c:v>
                </c:pt>
                <c:pt idx="6">
                  <c:v>6</c:v>
                </c:pt>
                <c:pt idx="7">
                  <c:v>6</c:v>
                </c:pt>
                <c:pt idx="8">
                  <c:v>5</c:v>
                </c:pt>
                <c:pt idx="9">
                  <c:v>4</c:v>
                </c:pt>
                <c:pt idx="10">
                  <c:v>3</c:v>
                </c:pt>
                <c:pt idx="11">
                  <c:v>3</c:v>
                </c:pt>
                <c:pt idx="12">
                  <c:v>5</c:v>
                </c:pt>
                <c:pt idx="13">
                  <c:v>5</c:v>
                </c:pt>
                <c:pt idx="14">
                  <c:v>5</c:v>
                </c:pt>
                <c:pt idx="15">
                  <c:v>5</c:v>
                </c:pt>
                <c:pt idx="16">
                  <c:v>4</c:v>
                </c:pt>
                <c:pt idx="17">
                  <c:v>3</c:v>
                </c:pt>
                <c:pt idx="18">
                  <c:v>3</c:v>
                </c:pt>
                <c:pt idx="19">
                  <c:v>6</c:v>
                </c:pt>
                <c:pt idx="20">
                  <c:v>7</c:v>
                </c:pt>
                <c:pt idx="21">
                  <c:v>6</c:v>
                </c:pt>
                <c:pt idx="22">
                  <c:v>5</c:v>
                </c:pt>
                <c:pt idx="23">
                  <c:v>10</c:v>
                </c:pt>
                <c:pt idx="24">
                  <c:v>4</c:v>
                </c:pt>
                <c:pt idx="25">
                  <c:v>2</c:v>
                </c:pt>
                <c:pt idx="26">
                  <c:v>4</c:v>
                </c:pt>
                <c:pt idx="27">
                  <c:v>3</c:v>
                </c:pt>
                <c:pt idx="28">
                  <c:v>3</c:v>
                </c:pt>
                <c:pt idx="29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A20-459E-BCD7-71FDC55612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710480"/>
        <c:axId val="285713760"/>
      </c:lineChart>
      <c:catAx>
        <c:axId val="285710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713760"/>
        <c:crosses val="autoZero"/>
        <c:auto val="1"/>
        <c:lblAlgn val="ctr"/>
        <c:lblOffset val="100"/>
        <c:noMultiLvlLbl val="0"/>
      </c:catAx>
      <c:valAx>
        <c:axId val="285713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710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@altice_do</c:v>
                </c:pt>
                <c:pt idx="1">
                  <c:v>@SomosAlticeDo</c:v>
                </c:pt>
                <c:pt idx="2">
                  <c:v>@ClaroRD</c:v>
                </c:pt>
                <c:pt idx="3">
                  <c:v>@Viva_RD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92</c:v>
                </c:pt>
                <c:pt idx="1">
                  <c:v>15</c:v>
                </c:pt>
                <c:pt idx="2">
                  <c:v>160</c:v>
                </c:pt>
                <c:pt idx="3">
                  <c:v>133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BA-407A-B374-9068CC22AE7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@altice_do</c:v>
                </c:pt>
                <c:pt idx="1">
                  <c:v>@SomosAlticeDo</c:v>
                </c:pt>
                <c:pt idx="2">
                  <c:v>@ClaroRD</c:v>
                </c:pt>
                <c:pt idx="3">
                  <c:v>@Viva_RD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4BA-407A-B374-9068CC22AE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5709824"/>
        <c:axId val="285710152"/>
      </c:barChart>
      <c:catAx>
        <c:axId val="285709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710152"/>
        <c:crosses val="autoZero"/>
        <c:auto val="1"/>
        <c:lblAlgn val="ctr"/>
        <c:lblOffset val="100"/>
        <c:noMultiLvlLbl val="0"/>
      </c:catAx>
      <c:valAx>
        <c:axId val="285710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709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@altice_do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13</c:v>
                </c:pt>
                <c:pt idx="1">
                  <c:v>18</c:v>
                </c:pt>
                <c:pt idx="2">
                  <c:v>13</c:v>
                </c:pt>
                <c:pt idx="3">
                  <c:v>19</c:v>
                </c:pt>
                <c:pt idx="4">
                  <c:v>15</c:v>
                </c:pt>
                <c:pt idx="5">
                  <c:v>7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EC-4C42-B6AC-331D94C879F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@SomosAlticeDo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</c:v>
                </c:pt>
                <c:pt idx="1">
                  <c:v>0</c:v>
                </c:pt>
                <c:pt idx="2">
                  <c:v>2</c:v>
                </c:pt>
                <c:pt idx="3">
                  <c:v>3</c:v>
                </c:pt>
                <c:pt idx="4">
                  <c:v>3</c:v>
                </c:pt>
                <c:pt idx="5">
                  <c:v>2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CEC-4C42-B6AC-331D94C879F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@ClaroRD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16</c:v>
                </c:pt>
                <c:pt idx="1">
                  <c:v>20</c:v>
                </c:pt>
                <c:pt idx="2">
                  <c:v>23</c:v>
                </c:pt>
                <c:pt idx="3">
                  <c:v>19</c:v>
                </c:pt>
                <c:pt idx="4">
                  <c:v>22</c:v>
                </c:pt>
                <c:pt idx="5">
                  <c:v>36</c:v>
                </c:pt>
                <c:pt idx="6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CEC-4C42-B6AC-331D94C879F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@Viva_RD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18</c:v>
                </c:pt>
                <c:pt idx="1">
                  <c:v>21</c:v>
                </c:pt>
                <c:pt idx="2">
                  <c:v>28</c:v>
                </c:pt>
                <c:pt idx="3">
                  <c:v>23</c:v>
                </c:pt>
                <c:pt idx="4">
                  <c:v>22</c:v>
                </c:pt>
                <c:pt idx="5">
                  <c:v>13</c:v>
                </c:pt>
                <c:pt idx="6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CEC-4C42-B6AC-331D94C879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5708840"/>
        <c:axId val="285716712"/>
      </c:barChart>
      <c:catAx>
        <c:axId val="285708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716712"/>
        <c:crosses val="autoZero"/>
        <c:auto val="1"/>
        <c:lblAlgn val="ctr"/>
        <c:lblOffset val="100"/>
        <c:noMultiLvlLbl val="0"/>
      </c:catAx>
      <c:valAx>
        <c:axId val="285716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708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@altice_do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5.4951615988439E-3</c:v>
                </c:pt>
                <c:pt idx="1">
                  <c:v>7.7628781726254998E-3</c:v>
                </c:pt>
                <c:pt idx="2">
                  <c:v>3.2390835230721999E-3</c:v>
                </c:pt>
                <c:pt idx="3">
                  <c:v>1.5326064221501999E-3</c:v>
                </c:pt>
                <c:pt idx="4">
                  <c:v>3.9524339241733004E-3</c:v>
                </c:pt>
                <c:pt idx="5">
                  <c:v>1.4963783155628001E-3</c:v>
                </c:pt>
                <c:pt idx="6">
                  <c:v>3.8008009215296E-3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68-4578-9DBE-5CCA1B9B422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@SomosAlticeDo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2.0605386247964999E-3</c:v>
                </c:pt>
                <c:pt idx="2">
                  <c:v>5.1513465619913001E-3</c:v>
                </c:pt>
                <c:pt idx="3">
                  <c:v>7.5553082909206003E-3</c:v>
                </c:pt>
                <c:pt idx="4">
                  <c:v>2.1979078664495999E-2</c:v>
                </c:pt>
                <c:pt idx="5">
                  <c:v>4.1210772495929998E-3</c:v>
                </c:pt>
                <c:pt idx="6">
                  <c:v>6.8684620826551003E-3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268-4578-9DBE-5CCA1B9B422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@ClaroRD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2.8303067540506001E-3</c:v>
                </c:pt>
                <c:pt idx="1">
                  <c:v>7.7371199708719997E-4</c:v>
                </c:pt>
                <c:pt idx="2">
                  <c:v>3.7300437711237002E-3</c:v>
                </c:pt>
                <c:pt idx="3">
                  <c:v>2.3594622821390002E-3</c:v>
                </c:pt>
                <c:pt idx="4">
                  <c:v>1.38606159906E-3</c:v>
                </c:pt>
                <c:pt idx="5">
                  <c:v>1.1694176426563E-3</c:v>
                </c:pt>
                <c:pt idx="6">
                  <c:v>1.4601917592087E-3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268-4578-9DBE-5CCA1B9B422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@Viva_RD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3.7755973702964002E-3</c:v>
                </c:pt>
                <c:pt idx="1">
                  <c:v>2.7305659553037002E-3</c:v>
                </c:pt>
                <c:pt idx="2">
                  <c:v>3.2615093355016001E-3</c:v>
                </c:pt>
                <c:pt idx="3">
                  <c:v>2.3546184687039001E-3</c:v>
                </c:pt>
                <c:pt idx="4">
                  <c:v>3.7166036613854999E-3</c:v>
                </c:pt>
                <c:pt idx="5">
                  <c:v>2.3688243116523002E-3</c:v>
                </c:pt>
                <c:pt idx="6">
                  <c:v>3.3183961262371001E-3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268-4578-9DBE-5CCA1B9B42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5715400"/>
        <c:axId val="285718680"/>
      </c:barChart>
      <c:catAx>
        <c:axId val="285715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718680"/>
        <c:crosses val="autoZero"/>
        <c:auto val="1"/>
        <c:lblAlgn val="ctr"/>
        <c:lblOffset val="100"/>
        <c:noMultiLvlLbl val="0"/>
      </c:catAx>
      <c:valAx>
        <c:axId val="285718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715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@altice_do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17</c:v>
                </c:pt>
                <c:pt idx="1">
                  <c:v>7</c:v>
                </c:pt>
                <c:pt idx="2">
                  <c:v>6</c:v>
                </c:pt>
                <c:pt idx="3">
                  <c:v>3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6</c:v>
                </c:pt>
                <c:pt idx="14">
                  <c:v>1</c:v>
                </c:pt>
                <c:pt idx="15">
                  <c:v>3</c:v>
                </c:pt>
                <c:pt idx="16">
                  <c:v>7</c:v>
                </c:pt>
                <c:pt idx="17">
                  <c:v>7</c:v>
                </c:pt>
                <c:pt idx="18">
                  <c:v>5</c:v>
                </c:pt>
                <c:pt idx="19">
                  <c:v>4</c:v>
                </c:pt>
                <c:pt idx="20">
                  <c:v>5</c:v>
                </c:pt>
                <c:pt idx="21">
                  <c:v>7</c:v>
                </c:pt>
                <c:pt idx="22">
                  <c:v>8</c:v>
                </c:pt>
                <c:pt idx="23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572-46C6-9192-85463C5C002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@SomosAlticeDo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2</c:v>
                </c:pt>
                <c:pt idx="18">
                  <c:v>0</c:v>
                </c:pt>
                <c:pt idx="19">
                  <c:v>2</c:v>
                </c:pt>
                <c:pt idx="20">
                  <c:v>1</c:v>
                </c:pt>
                <c:pt idx="21">
                  <c:v>2</c:v>
                </c:pt>
                <c:pt idx="22">
                  <c:v>3</c:v>
                </c:pt>
                <c:pt idx="23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572-46C6-9192-85463C5C002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@ClaroRD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8</c:v>
                </c:pt>
                <c:pt idx="1">
                  <c:v>10</c:v>
                </c:pt>
                <c:pt idx="2">
                  <c:v>5</c:v>
                </c:pt>
                <c:pt idx="3">
                  <c:v>3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10</c:v>
                </c:pt>
                <c:pt idx="13">
                  <c:v>19</c:v>
                </c:pt>
                <c:pt idx="14">
                  <c:v>18</c:v>
                </c:pt>
                <c:pt idx="15">
                  <c:v>9</c:v>
                </c:pt>
                <c:pt idx="16">
                  <c:v>12</c:v>
                </c:pt>
                <c:pt idx="17">
                  <c:v>5</c:v>
                </c:pt>
                <c:pt idx="18">
                  <c:v>6</c:v>
                </c:pt>
                <c:pt idx="19">
                  <c:v>12</c:v>
                </c:pt>
                <c:pt idx="20">
                  <c:v>9</c:v>
                </c:pt>
                <c:pt idx="21">
                  <c:v>6</c:v>
                </c:pt>
                <c:pt idx="22">
                  <c:v>16</c:v>
                </c:pt>
                <c:pt idx="23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572-46C6-9192-85463C5C002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@Viva_RD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4</c:v>
                </c:pt>
                <c:pt idx="1">
                  <c:v>3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6</c:v>
                </c:pt>
                <c:pt idx="13">
                  <c:v>11</c:v>
                </c:pt>
                <c:pt idx="14">
                  <c:v>17</c:v>
                </c:pt>
                <c:pt idx="15">
                  <c:v>11</c:v>
                </c:pt>
                <c:pt idx="16">
                  <c:v>9</c:v>
                </c:pt>
                <c:pt idx="17">
                  <c:v>0</c:v>
                </c:pt>
                <c:pt idx="18">
                  <c:v>13</c:v>
                </c:pt>
                <c:pt idx="19">
                  <c:v>19</c:v>
                </c:pt>
                <c:pt idx="20">
                  <c:v>7</c:v>
                </c:pt>
                <c:pt idx="21">
                  <c:v>16</c:v>
                </c:pt>
                <c:pt idx="22">
                  <c:v>11</c:v>
                </c:pt>
                <c:pt idx="23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572-46C6-9192-85463C5C00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298592"/>
        <c:axId val="285299904"/>
      </c:lineChart>
      <c:catAx>
        <c:axId val="285298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299904"/>
        <c:crosses val="autoZero"/>
        <c:auto val="1"/>
        <c:lblAlgn val="ctr"/>
        <c:lblOffset val="100"/>
        <c:noMultiLvlLbl val="0"/>
      </c:catAx>
      <c:valAx>
        <c:axId val="285299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298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@altice_do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5.6687400288711002E-3</c:v>
                </c:pt>
                <c:pt idx="1">
                  <c:v>5.7761292033310999E-3</c:v>
                </c:pt>
                <c:pt idx="2">
                  <c:v>3.1424537116567998E-3</c:v>
                </c:pt>
                <c:pt idx="3">
                  <c:v>1.5363107034767E-3</c:v>
                </c:pt>
                <c:pt idx="4">
                  <c:v>1.2569814846627001E-3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3.9804413680985997E-3</c:v>
                </c:pt>
                <c:pt idx="12">
                  <c:v>2.0949691411046E-4</c:v>
                </c:pt>
                <c:pt idx="13">
                  <c:v>5.8659135950927003E-3</c:v>
                </c:pt>
                <c:pt idx="14">
                  <c:v>4.1899382822090998E-4</c:v>
                </c:pt>
                <c:pt idx="15">
                  <c:v>3.8407767586916999E-3</c:v>
                </c:pt>
                <c:pt idx="16">
                  <c:v>2.4241785775638001E-3</c:v>
                </c:pt>
                <c:pt idx="17">
                  <c:v>4.8483571551276999E-3</c:v>
                </c:pt>
                <c:pt idx="18">
                  <c:v>6.9971969312892001E-3</c:v>
                </c:pt>
                <c:pt idx="19">
                  <c:v>7.0181466227001998E-3</c:v>
                </c:pt>
                <c:pt idx="20">
                  <c:v>1.3407802503069E-3</c:v>
                </c:pt>
                <c:pt idx="21">
                  <c:v>3.172381842244E-3</c:v>
                </c:pt>
                <c:pt idx="22">
                  <c:v>2.3568402837426E-3</c:v>
                </c:pt>
                <c:pt idx="23">
                  <c:v>1.3966460940697E-3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FC2-4630-9E24-681C131250D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@SomosAlticeDo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3.2968617996743999E-2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2.0605386247964999E-3</c:v>
                </c:pt>
                <c:pt idx="15">
                  <c:v>0</c:v>
                </c:pt>
                <c:pt idx="16">
                  <c:v>4.1210772495929998E-3</c:v>
                </c:pt>
                <c:pt idx="17">
                  <c:v>7.2118851867878E-3</c:v>
                </c:pt>
                <c:pt idx="18">
                  <c:v>0</c:v>
                </c:pt>
                <c:pt idx="19">
                  <c:v>5.1513465619913001E-3</c:v>
                </c:pt>
                <c:pt idx="20">
                  <c:v>2.0605386247964999E-3</c:v>
                </c:pt>
                <c:pt idx="21">
                  <c:v>7.2118851867878E-3</c:v>
                </c:pt>
                <c:pt idx="22">
                  <c:v>6.1816158743896003E-3</c:v>
                </c:pt>
                <c:pt idx="23">
                  <c:v>1.6484308998371999E-2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FC2-4630-9E24-681C131250D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@ClaroRD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2.1903175448417999E-3</c:v>
                </c:pt>
                <c:pt idx="1">
                  <c:v>3.2541860666220998E-3</c:v>
                </c:pt>
                <c:pt idx="2">
                  <c:v>7.5096601537432001E-3</c:v>
                </c:pt>
                <c:pt idx="3">
                  <c:v>3.1859164288608002E-3</c:v>
                </c:pt>
                <c:pt idx="4">
                  <c:v>4.5513091840867999E-4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9.1026183681735997E-4</c:v>
                </c:pt>
                <c:pt idx="12">
                  <c:v>2.7307855104521002E-3</c:v>
                </c:pt>
                <c:pt idx="13">
                  <c:v>1.7845922853392999E-3</c:v>
                </c:pt>
                <c:pt idx="14">
                  <c:v>2.0101615563049998E-3</c:v>
                </c:pt>
                <c:pt idx="15">
                  <c:v>5.5627112249950002E-4</c:v>
                </c:pt>
                <c:pt idx="16">
                  <c:v>6.8269637761301995E-4</c:v>
                </c:pt>
                <c:pt idx="17">
                  <c:v>5.0064401024954997E-4</c:v>
                </c:pt>
                <c:pt idx="18">
                  <c:v>5.3098607147678998E-4</c:v>
                </c:pt>
                <c:pt idx="19">
                  <c:v>9.8611698988547002E-4</c:v>
                </c:pt>
                <c:pt idx="20">
                  <c:v>9.8611698988547002E-4</c:v>
                </c:pt>
                <c:pt idx="21">
                  <c:v>2.0860167093731002E-3</c:v>
                </c:pt>
                <c:pt idx="22">
                  <c:v>2.8445682400542998E-3</c:v>
                </c:pt>
                <c:pt idx="23">
                  <c:v>5.4615710209042002E-4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FC2-4630-9E24-681C131250D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@Viva_RD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3.1857279388339999E-3</c:v>
                </c:pt>
                <c:pt idx="1">
                  <c:v>2.1238186258893E-3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8.6722593890481998E-3</c:v>
                </c:pt>
                <c:pt idx="13">
                  <c:v>4.5372488825818E-3</c:v>
                </c:pt>
                <c:pt idx="14">
                  <c:v>1.9364228647815E-3</c:v>
                </c:pt>
                <c:pt idx="15">
                  <c:v>3.4753395696371001E-3</c:v>
                </c:pt>
                <c:pt idx="16">
                  <c:v>3.4217077861551002E-3</c:v>
                </c:pt>
                <c:pt idx="17">
                  <c:v>0</c:v>
                </c:pt>
                <c:pt idx="18">
                  <c:v>2.9406719435390999E-3</c:v>
                </c:pt>
                <c:pt idx="19">
                  <c:v>2.1797085897284998E-3</c:v>
                </c:pt>
                <c:pt idx="20">
                  <c:v>5.7646505559853997E-3</c:v>
                </c:pt>
                <c:pt idx="21">
                  <c:v>2.0574492938303002E-3</c:v>
                </c:pt>
                <c:pt idx="22">
                  <c:v>2.2203558361569998E-3</c:v>
                </c:pt>
                <c:pt idx="23">
                  <c:v>1.5928639694169999E-3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FC2-4630-9E24-681C131250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299576"/>
        <c:axId val="285301872"/>
      </c:lineChart>
      <c:catAx>
        <c:axId val="285299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301872"/>
        <c:crosses val="autoZero"/>
        <c:auto val="1"/>
        <c:lblAlgn val="ctr"/>
        <c:lblOffset val="100"/>
        <c:noMultiLvlLbl val="0"/>
      </c:catAx>
      <c:valAx>
        <c:axId val="285301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299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@altice_do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1/11/2017</c:v>
                </c:pt>
                <c:pt idx="1">
                  <c:v>2/11/2017</c:v>
                </c:pt>
                <c:pt idx="2">
                  <c:v>3/11/2017</c:v>
                </c:pt>
                <c:pt idx="3">
                  <c:v>4/11/2017</c:v>
                </c:pt>
                <c:pt idx="4">
                  <c:v>5/11/2017</c:v>
                </c:pt>
                <c:pt idx="5">
                  <c:v>6/11/2017</c:v>
                </c:pt>
                <c:pt idx="6">
                  <c:v>7/11/2017</c:v>
                </c:pt>
                <c:pt idx="7">
                  <c:v>8/11/2017</c:v>
                </c:pt>
                <c:pt idx="8">
                  <c:v>9/11/2017</c:v>
                </c:pt>
                <c:pt idx="9">
                  <c:v>10/11/2017</c:v>
                </c:pt>
                <c:pt idx="10">
                  <c:v>11/11/2017</c:v>
                </c:pt>
                <c:pt idx="11">
                  <c:v>12/11/2017</c:v>
                </c:pt>
                <c:pt idx="12">
                  <c:v>13/11/2017</c:v>
                </c:pt>
                <c:pt idx="13">
                  <c:v>14/11/2017</c:v>
                </c:pt>
                <c:pt idx="14">
                  <c:v>15/11/2017</c:v>
                </c:pt>
                <c:pt idx="15">
                  <c:v>16/11/2017</c:v>
                </c:pt>
                <c:pt idx="16">
                  <c:v>17/11/2017</c:v>
                </c:pt>
                <c:pt idx="17">
                  <c:v>18/11/2017</c:v>
                </c:pt>
                <c:pt idx="18">
                  <c:v>19/11/2017</c:v>
                </c:pt>
                <c:pt idx="19">
                  <c:v>20/11/2017</c:v>
                </c:pt>
                <c:pt idx="20">
                  <c:v>21/11/2017</c:v>
                </c:pt>
                <c:pt idx="21">
                  <c:v>22/11/2017</c:v>
                </c:pt>
                <c:pt idx="22">
                  <c:v>23/11/2017</c:v>
                </c:pt>
                <c:pt idx="23">
                  <c:v>24/11/2017</c:v>
                </c:pt>
                <c:pt idx="24">
                  <c:v>25/11/2017</c:v>
                </c:pt>
                <c:pt idx="25">
                  <c:v>26/11/2017</c:v>
                </c:pt>
                <c:pt idx="26">
                  <c:v>27/11/2017</c:v>
                </c:pt>
                <c:pt idx="27">
                  <c:v>28/11/2017</c:v>
                </c:pt>
                <c:pt idx="28">
                  <c:v>29/11/2017</c:v>
                </c:pt>
                <c:pt idx="29">
                  <c:v>30/11/2017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26</c:v>
                </c:pt>
                <c:pt idx="1">
                  <c:v>34</c:v>
                </c:pt>
                <c:pt idx="2">
                  <c:v>15</c:v>
                </c:pt>
                <c:pt idx="3">
                  <c:v>9</c:v>
                </c:pt>
                <c:pt idx="4">
                  <c:v>11</c:v>
                </c:pt>
                <c:pt idx="5">
                  <c:v>11</c:v>
                </c:pt>
                <c:pt idx="6">
                  <c:v>35</c:v>
                </c:pt>
                <c:pt idx="7">
                  <c:v>29</c:v>
                </c:pt>
                <c:pt idx="8">
                  <c:v>22</c:v>
                </c:pt>
                <c:pt idx="9">
                  <c:v>19</c:v>
                </c:pt>
                <c:pt idx="10">
                  <c:v>26</c:v>
                </c:pt>
                <c:pt idx="11">
                  <c:v>8</c:v>
                </c:pt>
                <c:pt idx="12">
                  <c:v>25</c:v>
                </c:pt>
                <c:pt idx="13">
                  <c:v>16</c:v>
                </c:pt>
                <c:pt idx="14">
                  <c:v>54</c:v>
                </c:pt>
                <c:pt idx="15">
                  <c:v>52</c:v>
                </c:pt>
                <c:pt idx="16">
                  <c:v>39</c:v>
                </c:pt>
                <c:pt idx="17">
                  <c:v>65</c:v>
                </c:pt>
                <c:pt idx="18">
                  <c:v>15</c:v>
                </c:pt>
                <c:pt idx="19">
                  <c:v>60</c:v>
                </c:pt>
                <c:pt idx="20">
                  <c:v>208</c:v>
                </c:pt>
                <c:pt idx="21">
                  <c:v>98</c:v>
                </c:pt>
                <c:pt idx="22">
                  <c:v>93</c:v>
                </c:pt>
                <c:pt idx="23">
                  <c:v>90</c:v>
                </c:pt>
                <c:pt idx="24">
                  <c:v>44</c:v>
                </c:pt>
                <c:pt idx="25">
                  <c:v>37</c:v>
                </c:pt>
                <c:pt idx="26">
                  <c:v>56</c:v>
                </c:pt>
                <c:pt idx="27">
                  <c:v>60</c:v>
                </c:pt>
                <c:pt idx="28">
                  <c:v>40</c:v>
                </c:pt>
                <c:pt idx="29">
                  <c:v>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F9F-4435-8FB3-FFAE8A7EF09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@SomosAlticeDo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1/11/2017</c:v>
                </c:pt>
                <c:pt idx="1">
                  <c:v>2/11/2017</c:v>
                </c:pt>
                <c:pt idx="2">
                  <c:v>3/11/2017</c:v>
                </c:pt>
                <c:pt idx="3">
                  <c:v>4/11/2017</c:v>
                </c:pt>
                <c:pt idx="4">
                  <c:v>5/11/2017</c:v>
                </c:pt>
                <c:pt idx="5">
                  <c:v>6/11/2017</c:v>
                </c:pt>
                <c:pt idx="6">
                  <c:v>7/11/2017</c:v>
                </c:pt>
                <c:pt idx="7">
                  <c:v>8/11/2017</c:v>
                </c:pt>
                <c:pt idx="8">
                  <c:v>9/11/2017</c:v>
                </c:pt>
                <c:pt idx="9">
                  <c:v>10/11/2017</c:v>
                </c:pt>
                <c:pt idx="10">
                  <c:v>11/11/2017</c:v>
                </c:pt>
                <c:pt idx="11">
                  <c:v>12/11/2017</c:v>
                </c:pt>
                <c:pt idx="12">
                  <c:v>13/11/2017</c:v>
                </c:pt>
                <c:pt idx="13">
                  <c:v>14/11/2017</c:v>
                </c:pt>
                <c:pt idx="14">
                  <c:v>15/11/2017</c:v>
                </c:pt>
                <c:pt idx="15">
                  <c:v>16/11/2017</c:v>
                </c:pt>
                <c:pt idx="16">
                  <c:v>17/11/2017</c:v>
                </c:pt>
                <c:pt idx="17">
                  <c:v>18/11/2017</c:v>
                </c:pt>
                <c:pt idx="18">
                  <c:v>19/11/2017</c:v>
                </c:pt>
                <c:pt idx="19">
                  <c:v>20/11/2017</c:v>
                </c:pt>
                <c:pt idx="20">
                  <c:v>21/11/2017</c:v>
                </c:pt>
                <c:pt idx="21">
                  <c:v>22/11/2017</c:v>
                </c:pt>
                <c:pt idx="22">
                  <c:v>23/11/2017</c:v>
                </c:pt>
                <c:pt idx="23">
                  <c:v>24/11/2017</c:v>
                </c:pt>
                <c:pt idx="24">
                  <c:v>25/11/2017</c:v>
                </c:pt>
                <c:pt idx="25">
                  <c:v>26/11/2017</c:v>
                </c:pt>
                <c:pt idx="26">
                  <c:v>27/11/2017</c:v>
                </c:pt>
                <c:pt idx="27">
                  <c:v>28/11/2017</c:v>
                </c:pt>
                <c:pt idx="28">
                  <c:v>29/11/2017</c:v>
                </c:pt>
                <c:pt idx="29">
                  <c:v>30/11/2017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23</c:v>
                </c:pt>
                <c:pt idx="1">
                  <c:v>15</c:v>
                </c:pt>
                <c:pt idx="2">
                  <c:v>15</c:v>
                </c:pt>
                <c:pt idx="3">
                  <c:v>10</c:v>
                </c:pt>
                <c:pt idx="4">
                  <c:v>27</c:v>
                </c:pt>
                <c:pt idx="5">
                  <c:v>12</c:v>
                </c:pt>
                <c:pt idx="6">
                  <c:v>10</c:v>
                </c:pt>
                <c:pt idx="7">
                  <c:v>18</c:v>
                </c:pt>
                <c:pt idx="8">
                  <c:v>13</c:v>
                </c:pt>
                <c:pt idx="9">
                  <c:v>12</c:v>
                </c:pt>
                <c:pt idx="10">
                  <c:v>25</c:v>
                </c:pt>
                <c:pt idx="11">
                  <c:v>13</c:v>
                </c:pt>
                <c:pt idx="12">
                  <c:v>8</c:v>
                </c:pt>
                <c:pt idx="13">
                  <c:v>17</c:v>
                </c:pt>
                <c:pt idx="14">
                  <c:v>31</c:v>
                </c:pt>
                <c:pt idx="15">
                  <c:v>21</c:v>
                </c:pt>
                <c:pt idx="16">
                  <c:v>15</c:v>
                </c:pt>
                <c:pt idx="17">
                  <c:v>6</c:v>
                </c:pt>
                <c:pt idx="18">
                  <c:v>8</c:v>
                </c:pt>
                <c:pt idx="19">
                  <c:v>33</c:v>
                </c:pt>
                <c:pt idx="20">
                  <c:v>16</c:v>
                </c:pt>
                <c:pt idx="21">
                  <c:v>13</c:v>
                </c:pt>
                <c:pt idx="22">
                  <c:v>19</c:v>
                </c:pt>
                <c:pt idx="23">
                  <c:v>6</c:v>
                </c:pt>
                <c:pt idx="24">
                  <c:v>7</c:v>
                </c:pt>
                <c:pt idx="25">
                  <c:v>2</c:v>
                </c:pt>
                <c:pt idx="26">
                  <c:v>4</c:v>
                </c:pt>
                <c:pt idx="27">
                  <c:v>17</c:v>
                </c:pt>
                <c:pt idx="28">
                  <c:v>8</c:v>
                </c:pt>
                <c:pt idx="29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F9F-4435-8FB3-FFAE8A7EF09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@ClaroRD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1/11/2017</c:v>
                </c:pt>
                <c:pt idx="1">
                  <c:v>2/11/2017</c:v>
                </c:pt>
                <c:pt idx="2">
                  <c:v>3/11/2017</c:v>
                </c:pt>
                <c:pt idx="3">
                  <c:v>4/11/2017</c:v>
                </c:pt>
                <c:pt idx="4">
                  <c:v>5/11/2017</c:v>
                </c:pt>
                <c:pt idx="5">
                  <c:v>6/11/2017</c:v>
                </c:pt>
                <c:pt idx="6">
                  <c:v>7/11/2017</c:v>
                </c:pt>
                <c:pt idx="7">
                  <c:v>8/11/2017</c:v>
                </c:pt>
                <c:pt idx="8">
                  <c:v>9/11/2017</c:v>
                </c:pt>
                <c:pt idx="9">
                  <c:v>10/11/2017</c:v>
                </c:pt>
                <c:pt idx="10">
                  <c:v>11/11/2017</c:v>
                </c:pt>
                <c:pt idx="11">
                  <c:v>12/11/2017</c:v>
                </c:pt>
                <c:pt idx="12">
                  <c:v>13/11/2017</c:v>
                </c:pt>
                <c:pt idx="13">
                  <c:v>14/11/2017</c:v>
                </c:pt>
                <c:pt idx="14">
                  <c:v>15/11/2017</c:v>
                </c:pt>
                <c:pt idx="15">
                  <c:v>16/11/2017</c:v>
                </c:pt>
                <c:pt idx="16">
                  <c:v>17/11/2017</c:v>
                </c:pt>
                <c:pt idx="17">
                  <c:v>18/11/2017</c:v>
                </c:pt>
                <c:pt idx="18">
                  <c:v>19/11/2017</c:v>
                </c:pt>
                <c:pt idx="19">
                  <c:v>20/11/2017</c:v>
                </c:pt>
                <c:pt idx="20">
                  <c:v>21/11/2017</c:v>
                </c:pt>
                <c:pt idx="21">
                  <c:v>22/11/2017</c:v>
                </c:pt>
                <c:pt idx="22">
                  <c:v>23/11/2017</c:v>
                </c:pt>
                <c:pt idx="23">
                  <c:v>24/11/2017</c:v>
                </c:pt>
                <c:pt idx="24">
                  <c:v>25/11/2017</c:v>
                </c:pt>
                <c:pt idx="25">
                  <c:v>26/11/2017</c:v>
                </c:pt>
                <c:pt idx="26">
                  <c:v>27/11/2017</c:v>
                </c:pt>
                <c:pt idx="27">
                  <c:v>28/11/2017</c:v>
                </c:pt>
                <c:pt idx="28">
                  <c:v>29/11/2017</c:v>
                </c:pt>
                <c:pt idx="29">
                  <c:v>30/11/2017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45</c:v>
                </c:pt>
                <c:pt idx="1">
                  <c:v>38</c:v>
                </c:pt>
                <c:pt idx="2">
                  <c:v>77</c:v>
                </c:pt>
                <c:pt idx="3">
                  <c:v>48</c:v>
                </c:pt>
                <c:pt idx="4">
                  <c:v>30</c:v>
                </c:pt>
                <c:pt idx="5">
                  <c:v>40</c:v>
                </c:pt>
                <c:pt idx="6">
                  <c:v>32</c:v>
                </c:pt>
                <c:pt idx="7">
                  <c:v>32</c:v>
                </c:pt>
                <c:pt idx="8">
                  <c:v>23</c:v>
                </c:pt>
                <c:pt idx="9">
                  <c:v>43</c:v>
                </c:pt>
                <c:pt idx="10">
                  <c:v>45</c:v>
                </c:pt>
                <c:pt idx="11">
                  <c:v>50</c:v>
                </c:pt>
                <c:pt idx="12">
                  <c:v>43</c:v>
                </c:pt>
                <c:pt idx="13">
                  <c:v>29</c:v>
                </c:pt>
                <c:pt idx="14">
                  <c:v>35</c:v>
                </c:pt>
                <c:pt idx="15">
                  <c:v>56</c:v>
                </c:pt>
                <c:pt idx="16">
                  <c:v>58</c:v>
                </c:pt>
                <c:pt idx="17">
                  <c:v>83</c:v>
                </c:pt>
                <c:pt idx="18">
                  <c:v>43</c:v>
                </c:pt>
                <c:pt idx="19">
                  <c:v>54</c:v>
                </c:pt>
                <c:pt idx="20">
                  <c:v>54</c:v>
                </c:pt>
                <c:pt idx="21">
                  <c:v>64</c:v>
                </c:pt>
                <c:pt idx="22">
                  <c:v>79</c:v>
                </c:pt>
                <c:pt idx="23">
                  <c:v>48</c:v>
                </c:pt>
                <c:pt idx="24">
                  <c:v>48</c:v>
                </c:pt>
                <c:pt idx="25">
                  <c:v>49</c:v>
                </c:pt>
                <c:pt idx="26">
                  <c:v>56</c:v>
                </c:pt>
                <c:pt idx="27">
                  <c:v>65</c:v>
                </c:pt>
                <c:pt idx="28">
                  <c:v>50</c:v>
                </c:pt>
                <c:pt idx="29">
                  <c:v>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F9F-4435-8FB3-FFAE8A7EF09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@Viva_RD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1/11/2017</c:v>
                </c:pt>
                <c:pt idx="1">
                  <c:v>2/11/2017</c:v>
                </c:pt>
                <c:pt idx="2">
                  <c:v>3/11/2017</c:v>
                </c:pt>
                <c:pt idx="3">
                  <c:v>4/11/2017</c:v>
                </c:pt>
                <c:pt idx="4">
                  <c:v>5/11/2017</c:v>
                </c:pt>
                <c:pt idx="5">
                  <c:v>6/11/2017</c:v>
                </c:pt>
                <c:pt idx="6">
                  <c:v>7/11/2017</c:v>
                </c:pt>
                <c:pt idx="7">
                  <c:v>8/11/2017</c:v>
                </c:pt>
                <c:pt idx="8">
                  <c:v>9/11/2017</c:v>
                </c:pt>
                <c:pt idx="9">
                  <c:v>10/11/2017</c:v>
                </c:pt>
                <c:pt idx="10">
                  <c:v>11/11/2017</c:v>
                </c:pt>
                <c:pt idx="11">
                  <c:v>12/11/2017</c:v>
                </c:pt>
                <c:pt idx="12">
                  <c:v>13/11/2017</c:v>
                </c:pt>
                <c:pt idx="13">
                  <c:v>14/11/2017</c:v>
                </c:pt>
                <c:pt idx="14">
                  <c:v>15/11/2017</c:v>
                </c:pt>
                <c:pt idx="15">
                  <c:v>16/11/2017</c:v>
                </c:pt>
                <c:pt idx="16">
                  <c:v>17/11/2017</c:v>
                </c:pt>
                <c:pt idx="17">
                  <c:v>18/11/2017</c:v>
                </c:pt>
                <c:pt idx="18">
                  <c:v>19/11/2017</c:v>
                </c:pt>
                <c:pt idx="19">
                  <c:v>20/11/2017</c:v>
                </c:pt>
                <c:pt idx="20">
                  <c:v>21/11/2017</c:v>
                </c:pt>
                <c:pt idx="21">
                  <c:v>22/11/2017</c:v>
                </c:pt>
                <c:pt idx="22">
                  <c:v>23/11/2017</c:v>
                </c:pt>
                <c:pt idx="23">
                  <c:v>24/11/2017</c:v>
                </c:pt>
                <c:pt idx="24">
                  <c:v>25/11/2017</c:v>
                </c:pt>
                <c:pt idx="25">
                  <c:v>26/11/2017</c:v>
                </c:pt>
                <c:pt idx="26">
                  <c:v>27/11/2017</c:v>
                </c:pt>
                <c:pt idx="27">
                  <c:v>28/11/2017</c:v>
                </c:pt>
                <c:pt idx="28">
                  <c:v>29/11/2017</c:v>
                </c:pt>
                <c:pt idx="29">
                  <c:v>30/11/2017</c:v>
                </c:pt>
              </c:strCache>
            </c:str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15</c:v>
                </c:pt>
                <c:pt idx="1">
                  <c:v>13</c:v>
                </c:pt>
                <c:pt idx="2">
                  <c:v>3</c:v>
                </c:pt>
                <c:pt idx="3">
                  <c:v>10</c:v>
                </c:pt>
                <c:pt idx="4">
                  <c:v>6</c:v>
                </c:pt>
                <c:pt idx="5">
                  <c:v>6</c:v>
                </c:pt>
                <c:pt idx="6">
                  <c:v>5</c:v>
                </c:pt>
                <c:pt idx="7">
                  <c:v>12</c:v>
                </c:pt>
                <c:pt idx="8">
                  <c:v>5</c:v>
                </c:pt>
                <c:pt idx="9">
                  <c:v>8</c:v>
                </c:pt>
                <c:pt idx="10">
                  <c:v>9</c:v>
                </c:pt>
                <c:pt idx="11">
                  <c:v>4</c:v>
                </c:pt>
                <c:pt idx="12">
                  <c:v>10</c:v>
                </c:pt>
                <c:pt idx="13">
                  <c:v>2</c:v>
                </c:pt>
                <c:pt idx="14">
                  <c:v>8</c:v>
                </c:pt>
                <c:pt idx="15">
                  <c:v>10</c:v>
                </c:pt>
                <c:pt idx="16">
                  <c:v>11</c:v>
                </c:pt>
                <c:pt idx="17">
                  <c:v>13</c:v>
                </c:pt>
                <c:pt idx="18">
                  <c:v>11</c:v>
                </c:pt>
                <c:pt idx="19">
                  <c:v>6</c:v>
                </c:pt>
                <c:pt idx="20">
                  <c:v>14</c:v>
                </c:pt>
                <c:pt idx="21">
                  <c:v>10</c:v>
                </c:pt>
                <c:pt idx="22">
                  <c:v>20</c:v>
                </c:pt>
                <c:pt idx="23">
                  <c:v>7</c:v>
                </c:pt>
                <c:pt idx="24">
                  <c:v>8</c:v>
                </c:pt>
                <c:pt idx="25">
                  <c:v>10</c:v>
                </c:pt>
                <c:pt idx="26">
                  <c:v>6</c:v>
                </c:pt>
                <c:pt idx="27">
                  <c:v>18</c:v>
                </c:pt>
                <c:pt idx="28">
                  <c:v>9</c:v>
                </c:pt>
                <c:pt idx="29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F9F-4435-8FB3-FFAE8A7EF0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8015928"/>
        <c:axId val="368018224"/>
      </c:lineChart>
      <c:catAx>
        <c:axId val="368015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018224"/>
        <c:crosses val="autoZero"/>
        <c:auto val="1"/>
        <c:lblAlgn val="ctr"/>
        <c:lblOffset val="100"/>
        <c:noMultiLvlLbl val="0"/>
      </c:catAx>
      <c:valAx>
        <c:axId val="368018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015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@altice_do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63-475B-BC6C-7E623F72CEB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@SomosAlticeDo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563-475B-BC6C-7E623F72CEB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@ClaroRD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53</c:v>
                </c:pt>
                <c:pt idx="1">
                  <c:v>1</c:v>
                </c:pt>
                <c:pt idx="2">
                  <c:v>29</c:v>
                </c:pt>
                <c:pt idx="3">
                  <c:v>1</c:v>
                </c:pt>
                <c:pt idx="4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563-475B-BC6C-7E623F72CEB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@Viva_RD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563-475B-BC6C-7E623F72CE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0307640"/>
        <c:axId val="380311248"/>
      </c:barChart>
      <c:catAx>
        <c:axId val="380307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311248"/>
        <c:crosses val="autoZero"/>
        <c:auto val="1"/>
        <c:lblAlgn val="ctr"/>
        <c:lblOffset val="100"/>
        <c:noMultiLvlLbl val="0"/>
      </c:catAx>
      <c:valAx>
        <c:axId val="380311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307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19FD4-B301-4E1F-9E59-89F0E8A1C30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7A181B-607F-4C8A-B3EB-47AC6A1C89E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2247354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F4381-09ED-4ADC-8CD1-9C8405A34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3A97AD-786B-4AB6-83D1-80B79F4C64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16524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3326604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86311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06469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4434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8031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90398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13425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22158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44416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57114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95729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99674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52557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26471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786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@SomosAlticeDo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3451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@ClaroRD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439771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0476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@Viva_RD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7674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@altice_do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478327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01034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DECD1D-E257-43AB-AA67-04763F019F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01/11/2017 - 30/11/2017</a:t>
            </a:r>
          </a:p>
        </p:txBody>
      </p:sp>
    </p:spTree>
    <p:extLst>
      <p:ext uri="{BB962C8B-B14F-4D97-AF65-F5344CB8AC3E}">
        <p14:creationId xmlns:p14="http://schemas.microsoft.com/office/powerpoint/2010/main" val="40051458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1D32A-F01B-44A9-9D43-E7CFF10E3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C912AEB-2495-420C-8C71-279016EBD59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056760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DD61EE-47A6-43F6-943B-DFC84D2966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01/11/2017 - 30/11/2017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45A373-2574-4EC5-BA39-4F2662E7E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90486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703B4-F7F4-44ED-A7C7-B9D465203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30DD726-383D-43BD-B0D5-CE24CF07893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583510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DAC863-B290-4EDA-8264-26BE1284E9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01/11/2017 - 30/11/2017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5C09CB-37E4-45D2-9EFA-F1B6A6078E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09139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E4A33-CC70-4AEC-84FA-643F4CEF5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4A8BC2F-B1D9-474A-BE37-41E112FC697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25116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17BB2C-E0AB-4193-9908-0CD497EADB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01/11/2017 - 30/11/2017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401158-A88C-46E7-BC8D-C2744AEC6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42114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2035C-DFB2-4213-947F-0445940EB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D2F5951-105A-4C55-9B56-9AE9F0F971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943269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D64E6D-02E1-4465-9F3A-CD4032BA5C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01/11/2017 - 30/11/2017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AD8ED2-403B-4364-96C4-C76250452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1054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F5EF4F-E02C-4EB9-A512-C0247C505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B8D7BE1-EE75-4AC8-ACC3-E2BB5928B9A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342551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4046E9-CEB6-402F-94C5-AEAF47DB9B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01/11/2017 - 30/11/2017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509FBD-1203-43C7-B5E1-12A1DB2557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91396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992A9-AD4C-46BB-9B51-B62A63A71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EDFC15-065A-4024-944E-60F70C6B0D0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724002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1C70F9-9BC2-4D7B-A75A-B986219DC9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01/11/2017 - 30/11/2017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E85324-E233-437D-8250-01ED34CEF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82629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C1F4E-F673-4ADD-881F-77EA05C6C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65578B-3D8D-4D9F-B0CC-8EC58EE7DE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697897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F84F41-E1E1-4E83-B6BF-94BC0CBC9F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01/11/2017 - 30/11/2017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E700FD-E914-4A11-BBA9-C1B987C09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18512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462B9-1082-40DA-9DFE-49D8B99D1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CAA652-F232-49B5-8294-A1FCB06350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258784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A3C287-503D-4F98-A224-933856CC8A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01/11/2017 - 30/11/2017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107D5A-4828-4652-8FB9-B7DB2F1C4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61784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24E9E7-379D-42B3-A1AA-43DDFA26F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CA9850D-D78D-44AB-8647-8DC18D7A56C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193498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1BC053-DDC0-4E1D-8310-56A95E9133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01/11/2017 - 30/11/2017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D0D2F-93C5-44B9-8242-5A0D1FD7C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83219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016FA-4BF5-4C7D-84D3-7BD29674E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2DFA77-A81A-424E-8E60-E1EBC1566B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939226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267E89-B356-4F2F-ABC9-13F0D33D96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01/11/2017 - 30/11/2017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E3C021-50EE-44B0-8FB6-CC1B8FAD8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84773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9FAB1-F02F-48E9-8341-A85FB9D3A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2FF964-2B1F-4CE3-B5B0-E8D10AE404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70846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4178016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43000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17658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82259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79331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02151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259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- 2017-11-03 21:10:43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@LMXLM: Escucha “La Fiesta Del Mariachi” en @Claromusica https://t.co/3opPAHmRDW https://t.co/H6hCiLoqRR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127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 - 2017-11-24 19:12:25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Como si fuera poco, ¡en este #AlticeFriday también hay concurso de pelota! Dale retweet a este tuit, llena el formulario del enlace con el juego que quieres, ¡y ya estás en la tómbola! 🙌🏼🔥⚾ #AlticeSports https://t.co/9EJLtgqVIU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1067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 - 2017-11-21 13:28:16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Iniciamos este martes con nuestro CEO, Martin Roos, dándole la bienvenida a los capitaleños a nuestro camino #JuntosSinLímites. https://t.co/8QQlUpDz4I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7395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 - 2017-11-20 18:41:57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Acompáñanos en el inicio de este nuevo camino sin límites, a través de nuestra transmisión en VIVO hoy a las 7:45 p.m. 🤳 ¡Atentos a nuestros Tweets! ✨ https://t.co/zzdNfhYvLX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4186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 - 2017-11-20 17:43:03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Bienvenidos a este nuevo camino sin límites. 
#Altice #JuntosSinLímites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5535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- 2017-11-09 01:51:55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¡Aviso importante para toda nuestra comunidad!  Más información en https://t.co/bfvJkpwqRi https://t.co/MIzeKQTs8n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38807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53F172-D7CD-4165-B062-2501D42C80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01/11/2017 - 30/11/2017</a:t>
            </a:r>
          </a:p>
        </p:txBody>
      </p:sp>
    </p:spTree>
    <p:extLst>
      <p:ext uri="{BB962C8B-B14F-4D97-AF65-F5344CB8AC3E}">
        <p14:creationId xmlns:p14="http://schemas.microsoft.com/office/powerpoint/2010/main" val="24452074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92F39-1C27-43D3-A897-43F18C810A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6B5D5F-B7C9-42A5-A4B9-FD546518DE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14236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9962556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25564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97078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08626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17760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78529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5372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 - 2017-11-21 01:39:21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🙌🏽 #Altice #JuntosSinLímites https://t.co/nvEbFmVoXo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1912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 - 2017-11-21 00:23:50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"Creamos historia en las telecomunicaciones de RD con la 1era red GSM del país, la red 3G+, pioneros en la implementación de 4G LTE, el 1er canal HD, primer canal 3D, la primera red híbrida de fibra óptica y coaxial (HFC)". Martin Roos, nuestro CEO. #Altice #JuntosSinLímites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3785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- 2017-11-05 22:27:56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¡Vuelven a rugir los motores este 12 de noviembre en el GP de Brasil EN EXCLUSIVA EN VIVO por @F1LatinAmerica! https://t.co/DaFoZTNkBE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7500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- 2017-11-19 22:24:49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Disfruta del último y decisivo evento de F1 del 2017, el GP Abu Dhabi, este domingo 26 a las 9:00 a.m. EN EXCLUSIVA EN VIVO por @F1LatinAmerica (Canal 1312 Avanzado HD). https://t.co/JmTtTmQMg4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9747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 - 2017-11-21 00:21:53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"La misión de contribuir a la creación de sociedades altamente competitivas y sostenibles nos ha llevado a iniciar un nuevo período en el sector de las telecomunicaciones, el entretenimiento y la publicidad bajo una única identidad: #Altice Dominicana". Martin Roos, nuestro CEO.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5760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 - 2017-11-21 15:31:35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Ponte #9cito como #Altice con Paqueticos ilimitados de data a 9 pesitos, ¡solo por hoy! Actívalos desde tu app #MiAltice. https://t.co/dA8dD8xYtL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02963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DAD483-A4E1-42D0-93D3-C1953705A6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01/11/2017 - 30/11/2017</a:t>
            </a:r>
          </a:p>
        </p:txBody>
      </p:sp>
    </p:spTree>
    <p:extLst>
      <p:ext uri="{BB962C8B-B14F-4D97-AF65-F5344CB8AC3E}">
        <p14:creationId xmlns:p14="http://schemas.microsoft.com/office/powerpoint/2010/main" val="20809850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965A1-D65A-46F2-B90F-FDCC45220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A1C6C1-E3DC-4BE5-9023-466471C6B6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38798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1833017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90757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37847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09698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65914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44283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4976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 - 2017-11-21 00:15:50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“Nuestros más de 4 millones de clientes en la República Dominicana son la fuerza impulsora detrás de nuestro compromiso con el crecimiento de las telecomunicaciones, la unidad entre el mundo móvil y fijo”. Dexter Goni, CEO del Grupo #Altice. #JuntosSinLímites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9473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- 2017-11-22 02:48:23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innovación para nosotros es primordial, estar bien capacitados es nuestro principal compromiso para brindarle a nuestros clientes una mejor experiencia. #Clarocloud #TechTalkEvent https://t.co/QGpzrV8NN6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1354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- 2017-11-15 01:36:28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Conectar la educación al futuro de nuestra nación es un compromiso que nos llena de orgullo y satisfacción. #ConectandoLaEducación. https://t.co/Ybw7sODsyP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445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 - 2017-11-21 00:29:39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"Nuestro logotipo es un camino: un camino abierto, sin límites, sin fronteras, que representa las aspiraciones de la compañía para innovar continuamente y reinventar el futuro”. Martin Roos, nuestro CEO. #Altice #JuntosSinLímites https://t.co/rPSm8V3rYE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409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@SomosAlticeDo - 2017-11-10 23:38:26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¡Dale RT a este tuit, llena este formulario https://t.co/0IBVLRkOBy y así de fácil estás participando! ⚾️🔥 #AlticeSports https://t.co/4QYzrvUAet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96114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8AE969-20FB-4D9B-A9EF-C31BFE2B86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01/11/2017 - 30/11/2017</a:t>
            </a:r>
          </a:p>
        </p:txBody>
      </p:sp>
    </p:spTree>
    <p:extLst>
      <p:ext uri="{BB962C8B-B14F-4D97-AF65-F5344CB8AC3E}">
        <p14:creationId xmlns:p14="http://schemas.microsoft.com/office/powerpoint/2010/main" val="3615475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04EF1-E02F-4755-9D99-92A424712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DAA019-868C-47F0-8795-7F7587A450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66849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9521141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86294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9017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23464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59856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96704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1509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 - 2017-11-21 00:14:51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"Nuestros negocios en todo el mundo comparten una visión y un objetivo común: entregar los mejores productos y una experiencia de servicio superior a todos nuestros clientes”. Dexter Goei, CEO del Grupo #Altice. #JuntosSinLímites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2573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 - 2017-11-30 21:38:44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¡Dale un batazo a la semana con #AlticeSports! ⚾ Sigue estos pasos y participa para ganar boletas a uno de los juegos de la temporada:
1️⃣ Completa nuestro formulario e https://t.co/NIJBEVpIFG 
2️⃣ Haz RT y menciona a tus amigos fanáticos de la pelota
☑️ ¡Listo! https://t.co/BDb05igmWI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0509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 - 2017-11-22 02:27:21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Seguimos celebrando nuestra unión y visión para innovar continuamente en este camino al futuro de las telecomunicaciones. #Altice #JuntosSinLímites https://t.co/uxehN5Sr4s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8725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 - 2017-11-21 21:33:41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🙌 ¡Ahora podrás generar #Fidepuntos con tus servicios del hogar y móvil! 🏡🤳Descubre este y más beneficios exclusivos de #Altice en https://t.co/SD81CCM7Hv 📲#JuntosSinLímites https://t.co/frTUz0oRR3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29234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FE35EA-8329-44A4-9D23-D8D2C8A98F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01/11/2017 - 30/11/2017</a:t>
            </a:r>
          </a:p>
        </p:txBody>
      </p:sp>
    </p:spTree>
    <p:extLst>
      <p:ext uri="{BB962C8B-B14F-4D97-AF65-F5344CB8AC3E}">
        <p14:creationId xmlns:p14="http://schemas.microsoft.com/office/powerpoint/2010/main" val="42149072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3D1C7-3454-4739-8AAA-2F18A9CE4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4F9323-ADFC-4CE0-91B6-22922748F7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78365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6488499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65986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27784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6205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04634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22917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4680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- 2017-11-15 02:05:51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el Doble de Internet por 3 años en tu móvil Postpago verás tus sueños hechos realidad y en Claro te acompañamos en cada momento. Para más detalles entra a: https://t.co/q0zpTPtmPt #NavidadClaro2017 https://t.co/XcnEDn0x7I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716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- 2017-11-11 03:42:22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Tremendo juego el de hoy, felicitamos a todos los Liceystas por el triunfo de esta noche. https://t.co/14NlgcInPt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7207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@SomosAlticeDo - 2017-11-03 00:06:58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¡Te llevamos al play! Llena este formulario https://t.co/QiYOgsdthQ, dale retweet a este tuit y ya participas. ❤️🔥⚾️ #AlticeSports https://t.co/cgUO2hKs6T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8877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- 2017-11-01 12:57:07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 día como hoy en 2001 falleció Juan Bosch, quien ha dejado uno de los más relevantes legados en la política de la República Dominicana. https://t.co/v8JcDYSL53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48436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30EAF4-FD84-4270-9B88-B3AB066B84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01/11/2017 - 30/11/2017</a:t>
            </a:r>
          </a:p>
        </p:txBody>
      </p:sp>
    </p:spTree>
    <p:extLst>
      <p:ext uri="{BB962C8B-B14F-4D97-AF65-F5344CB8AC3E}">
        <p14:creationId xmlns:p14="http://schemas.microsoft.com/office/powerpoint/2010/main" val="10568025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2E242-8BA6-4D63-A976-420137668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3A2159B-0DE4-45BA-8DB8-BBC982E51FC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095573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D2255E-0FE1-4677-AC86-B098A5CB02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01/11/2017 - 30/11/2017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BA62B0-339E-4F0B-BF64-467C854F7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63352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CBC1F-BC0D-4425-9246-52A98FC5D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619D08-4270-4107-AF8D-5CA4B30764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32609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82725169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606539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71913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20204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8580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@GeorgeMonteroRD - 2017-11-20 13:11:26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ATENCIÓN @IndotelRD tenia 75.66 en balance, para un paquete con valor de $140 recargo $65, y como @ClaroRD es un ladrón me registra $139.66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20/11/2017 13:44:07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4308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@GeorgeMonteroRD - 2017-11-20 13:13:11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ATENCIÓN @IndotelRD mi nunero es 809-670-7631, estoy denunciando el robo de @ClaroRD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20/11/2017 13:44:07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624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@tusambildo - 2017-11-24 17:39:20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Descuentos y ofertas de 2x1 tiene @altice_do en este #BlackFridaySambil #BlackFridayAltice https://t.co/ZCdcic4aV0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1669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@edwindelacruzr - 2017-11-15 13:28:29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Video: Una #grave avería en el servicio de @OrangeRD ha dejado a miles de usuarios imposibilitados de hacer llamada… https://t.co/hdyu1bntzO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0005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@SomosAlticeDo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@reinaldosiempre - 2017-11-01 12:10:35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Escucha ahora a @ReinaldoPared en el @SoldelaMananaRD 106.5 FM, @senalestv @TricomDR   canal 40
#ReinaldoenelSol https://t.co/24nVl5vR9z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2521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@Noticia_Libre - 2017-11-17 02:29:48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Intel lanzará su primer módem comercial 5G en 2019. @ClaroRD @OrangeRD @TricomDR @Altice @canalviva… https://t.co/XktIqPdYYl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8954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@SomosAlticeDo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@Noticia_Libre - 2017-11-17 02:29:48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Intel lanzará su primer módem comercial 5G en 2019. @ClaroRD @OrangeRD @TricomDR @Altice @canalviva… https://t.co/XktIqPdYYl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89735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BE82B0-C565-4A04-800E-182498B123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01/11/2017 - 30/11/2017</a:t>
            </a:r>
          </a:p>
        </p:txBody>
      </p:sp>
    </p:spTree>
    <p:extLst>
      <p:ext uri="{BB962C8B-B14F-4D97-AF65-F5344CB8AC3E}">
        <p14:creationId xmlns:p14="http://schemas.microsoft.com/office/powerpoint/2010/main" val="7419434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B8D36-074A-4294-87FE-9DF1AE06B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AD3A0C-669B-4EED-B19E-35D7E96A97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67129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72168702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920631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37591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36197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8818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@Noticia_Libre - 2017-11-17 02:29:48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Intel lanzará su primer módem comercial 5G en 2019. @ClaroRD @OrangeRD @TricomDR @Altice @canalviva… https://t.co/XktIqPdYYl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4854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@nashlabogaert - 2017-11-21 22:15:40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Estilismo de Lía Pellerano para la hermosa noche @altice_do de ayer. https://t.co/J3BxgZpuOb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995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@ManuelDiaz_RD - 2017-11-24 14:58:14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VOLIBOL @ClaroRD
Los colegios Santa Rosa de Lima, de San Francisco de Macorís; Padre Fantino, de La Vega y Alic, de… https://t.co/jJxePSlLfl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0115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@MiteNishio - 2017-11-21 13:46:32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Panel: Impacto de la tecnología en las telecomunicaciones. Con Martin Roos, CEO de @altice_do, José del Castillo Sa… https://t.co/gleAZellWN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5146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@SomosAlticeDo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@LissyCastle22 - 2017-11-15 15:59:44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Que dolor de cabeza es llamar a @TricomDR SERVICIO MAS MALO PADRE SANTO!!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921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@SomosAlticeDo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@fvicioso - 2017-11-05 15:59:26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Que hacer con los irregularidades como está de @TricomDR pago 30MB y esto es a cada rato. @IngMorrison @laluzjose… https://t.co/bm2mLeEdz5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2645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@Fuegoalalata - 2017-11-20 18:02:16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única alternativa para tener un Internet eficiente es irme del país, @ClaroRD.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36101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99E884-ED6B-45F5-BB45-232B76CE55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01/11/2017 - 30/11/2017</a:t>
            </a:r>
          </a:p>
        </p:txBody>
      </p:sp>
    </p:spTree>
    <p:extLst>
      <p:ext uri="{BB962C8B-B14F-4D97-AF65-F5344CB8AC3E}">
        <p14:creationId xmlns:p14="http://schemas.microsoft.com/office/powerpoint/2010/main" val="2318249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D04E7-E878-47F1-AA07-924040D47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41E27F-1F55-4FE8-8CCB-21BF1D08AB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81790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71959611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639503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67765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6361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559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@SomosAlticeDo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@Duranr_Fabio - 2017-11-03 15:18:11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@tricomsolucion @TricomDR Averia de mas de 7 días, 2 veces escalada por incumplimiento y ninguna solución. #MalServicio #QueHacemos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5595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@ZuleykaMontero - 2017-11-11 04:22:11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 internet está pésimo hoy Dios mío @ClaroRD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11/11/2017 12:31:04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3546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@joseluisraveloc - 2017-11-21 00:23:11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Martin Roos da las palabras principales en este evento de @altice_do marcando el nuevo camino. https://t.co/Q1x2le4Reu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5957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@SomosAlticeDo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@estevezgabriel - 2017-11-20 18:05:23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@Altice_RD #AlticeRDTeRoba @orangerd #OrangeTeRoba @TricomDR #TricomTeRoba #ClientesTricom #ClientesOrange… https://t.co/Cnki9f0mfh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750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@SomosAlticeDo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@estevezgabriel - 2017-11-20 17:59:07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@OrangeRD @TricomDR @AlticeRD Cancelaré 2 líneas pospago. 
                   2 líneas Prepago.… https://t.co/ugBnxBOiar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1940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@roirasanchez - 2017-11-24 16:57:18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crecimiento comercial debe ir de la mano del servicio. Por favor, @ClaroRD @ClaroRDServicio deben revisar sus po… https://t.co/8I0cw0fTin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97639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AE3D85-5B9C-4F12-AB32-F46E2618CB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01/11/2017 - 30/11/2017</a:t>
            </a:r>
          </a:p>
        </p:txBody>
      </p:sp>
    </p:spTree>
    <p:extLst>
      <p:ext uri="{BB962C8B-B14F-4D97-AF65-F5344CB8AC3E}">
        <p14:creationId xmlns:p14="http://schemas.microsoft.com/office/powerpoint/2010/main" val="382362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4429A-E9DB-47BF-B932-3A690F9BD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F62836-5D85-44CC-8805-2187B86A45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15458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72593533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1485150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149259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692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@estevezgabriel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 (49), @SomosAlticeDo (53)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3044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@Follador_RD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 (23), @SomosAlticeDo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4305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@ProConsumidorRD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 (14), @SomosAlticeDo (7), @ClaroRD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9045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@ibrahsanz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 (17), @SomosAlticeDo (2), @ClaroRD (10), @Viva_RD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4103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@murrayG06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 (5), @ClaroRD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0894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@RykyOwen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 (19), @ClaroRD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3831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@delvyslanfranco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 (3), @ClaroRD (15), @Viva_RD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1618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@Gedrisgarcia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 (6), @ClaroRD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5036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@josegrivas10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 (14), @SomosAlticeDo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256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@bolivarvalera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83831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A2467F-BBCA-4417-82BE-AC7108DC5C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01/11/2017 - 30/11/2017</a:t>
            </a:r>
          </a:p>
        </p:txBody>
      </p:sp>
    </p:spTree>
    <p:extLst>
      <p:ext uri="{BB962C8B-B14F-4D97-AF65-F5344CB8AC3E}">
        <p14:creationId xmlns:p14="http://schemas.microsoft.com/office/powerpoint/2010/main" val="366539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B7AC9-B6A8-4C65-B391-94280CF87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01398B-4759-44F6-915A-78EAB0667B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61196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3983008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8110561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17219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8879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@jheralmonte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 (5), @SomosAlticeDo (2), @ClaroRD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1251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@PablitoCabral8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@SomosAlticeDo (1), @ClaroRD (5), @Viva_RD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0711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@VirgilVsquez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 (10), @SomosAlticeDo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119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@jlcomunicacion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0335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@CaroitJm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 (7), @SomosAlticeDo (4), @ClaroRD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1328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@almuerzonegocio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 (11), @ClaroRD (1), @Viva_RD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5143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@GERALDOSUERO1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 (1), @ClaroRD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3504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@Wellington_Diaz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 (1), @ClaroRD (1), @Viva_RD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8383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@YsaMartinez_10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 (7), @SomosAlticeDo (3), @ClaroRD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4456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@Jeancarlina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46712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A4A32C-4E31-427D-BEED-C096A6EDEA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01/11/2017 - 30/11/2017</a:t>
            </a:r>
          </a:p>
        </p:txBody>
      </p:sp>
    </p:spTree>
    <p:extLst>
      <p:ext uri="{BB962C8B-B14F-4D97-AF65-F5344CB8AC3E}">
        <p14:creationId xmlns:p14="http://schemas.microsoft.com/office/powerpoint/2010/main" val="1875263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22DA5-6912-44DB-8EE6-1F384A56A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72302EC-CE9B-42B5-AE66-0F7BB0EF1DB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874522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2F0205-6553-4991-B290-B3BCDBF65E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01/11/2017 - 30/11/2017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E71CAC-4801-47B5-BE43-7CF5B99591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66483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B9C13-0B3D-465E-AAE0-E45C3E798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C381DF-558F-4861-ABF2-3816ED6D2B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44988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97646048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037358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08012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14036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2156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@EJosAz - 2017-11-30 22:38:51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@ClaroRD Hola, tendrán ofertas navideñas en equipos móviles? 
Gracias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30/11/2017 22:54:32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8623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@iSMAEL_RD - 2017-11-30 20:54:54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@ClaroRD porque no procede?? https://t.co/wO8EL0UJpG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30/11/2017 21:02:49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0080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@SomosAlticeDo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@JpolancoCruz - 2017-11-30 20:30:36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@SomosAlticeDo saludos! la configuración APN cambió?? la Data no me funciona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06/12/2017 20:25:41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359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@JpolancoCruz - 2017-11-30 20:27:08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@altice_do saludos! la configuración APN cambió? la Data no me está funcionando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4843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@NunezRafael - 2017-11-30 19:39:45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Tienen problemas con la conectividad a internet en el aeropuerto de puerto plata? Los datos de los móviles están intermitentes. @altice_do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758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@juan_sanchez01 - 2017-11-30 19:23:18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@altice_do yo active un paquetico ilimitado por 5 días y ya hoy me dice que no tengo paquetico activo que esta pasando?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9066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@patitalive - 2017-11-30 18:54:53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@altice_do hay problemas con las redes telefonicas ? No me estan entrando llamadas y para llamar tengo que marcar 20 veces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2945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@MannyHierro13 - 2017-11-30 18:46:58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Soy yo o @ClaroRD ta teniendo problemas en internet local? En la oficina y en casa el mismo coro de caerse por ratos desde anoche...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30/11/2017 19:06:16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5504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31507B-7D5E-4788-88E5-A5359024C6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01/11/2017 - 30/11/2017</a:t>
            </a:r>
          </a:p>
        </p:txBody>
      </p:sp>
    </p:spTree>
    <p:extLst>
      <p:ext uri="{BB962C8B-B14F-4D97-AF65-F5344CB8AC3E}">
        <p14:creationId xmlns:p14="http://schemas.microsoft.com/office/powerpoint/2010/main" val="36074740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5256E-E059-4484-A0B0-13A10892D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AC8539-ADF1-4917-BDE9-339B3FEDE9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05226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14310226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823940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09167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83267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6562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@LuisOlivence - 2017-11-30 16:12:55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Verdad que me quieren tumbar? @ClaroRD https://t.co/7GQRfhxYbp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30/11/2017 16:22:09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0606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@Julioivanm - 2017-11-30 12:10:03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@ClaroRD Existe alguna probabilidad de que retorne?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93698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D358DB-4056-4AFA-A1DC-C438AF5EF6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01/11/2017 - 30/11/2017</a:t>
            </a:r>
          </a:p>
        </p:txBody>
      </p:sp>
    </p:spTree>
    <p:extLst>
      <p:ext uri="{BB962C8B-B14F-4D97-AF65-F5344CB8AC3E}">
        <p14:creationId xmlns:p14="http://schemas.microsoft.com/office/powerpoint/2010/main" val="25907362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1567</Words>
  <Application>Microsoft Office PowerPoint</Application>
  <PresentationFormat>On-screen Show (4:3)</PresentationFormat>
  <Paragraphs>520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Reporte Twitter</vt:lpstr>
      <vt:lpstr>Twitter Key Metrics Table</vt:lpstr>
      <vt:lpstr>Twitter Key Metrics Radar</vt:lpstr>
      <vt:lpstr>Twitter Followers Total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5</vt:lpstr>
      <vt:lpstr>Twitter Own and Retweeted Tweets Table - 2 of 5</vt:lpstr>
      <vt:lpstr>Twitter Own and Retweeted Tweets Table - 3 of 5</vt:lpstr>
      <vt:lpstr>Twitter Own and Retweeted Tweets Table - 4 of 5</vt:lpstr>
      <vt:lpstr>Twitter Own and Retweeted Tweets Table - 5 of 5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 - 1 of 2</vt:lpstr>
      <vt:lpstr>Twitter Questions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2017-12-07T05:02:26Z</dcterms:created>
  <dcterms:modified xsi:type="dcterms:W3CDTF">2017-12-07T05:03:13Z</dcterms:modified>
</cp:coreProperties>
</file>