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alticedo (Altice Dominicana)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100</c:v>
                </c:pt>
                <c:pt idx="1">
                  <c:v>6.1538000000000004</c:v>
                </c:pt>
                <c:pt idx="2">
                  <c:v>100</c:v>
                </c:pt>
                <c:pt idx="3">
                  <c:v>17.241399999999999</c:v>
                </c:pt>
                <c:pt idx="4">
                  <c:v>30.687799999999999</c:v>
                </c:pt>
                <c:pt idx="5">
                  <c:v>100</c:v>
                </c:pt>
                <c:pt idx="6">
                  <c:v>46.304900000000004</c:v>
                </c:pt>
                <c:pt idx="7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989-46CE-8065-F82AAEE8F51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somosalticedo (Somos @alticedo)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8.7169000000000008</c:v>
                </c:pt>
                <c:pt idx="1">
                  <c:v>3.0769000000000002</c:v>
                </c:pt>
                <c:pt idx="2">
                  <c:v>25</c:v>
                </c:pt>
                <c:pt idx="3">
                  <c:v>1.7241</c:v>
                </c:pt>
                <c:pt idx="4">
                  <c:v>7.9364999999999997</c:v>
                </c:pt>
                <c:pt idx="5">
                  <c:v>2.9039000000000001</c:v>
                </c:pt>
                <c:pt idx="6">
                  <c:v>100</c:v>
                </c:pt>
                <c:pt idx="7">
                  <c:v>18.037700000000001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989-46CE-8065-F82AAEE8F51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clarord (@ClaroRD)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Sheet1!$D$2:$D$9</c:f>
              <c:numCache>
                <c:formatCode>General</c:formatCode>
                <c:ptCount val="8"/>
                <c:pt idx="0">
                  <c:v>83.265299999999996</c:v>
                </c:pt>
                <c:pt idx="1">
                  <c:v>70</c:v>
                </c:pt>
                <c:pt idx="2">
                  <c:v>45</c:v>
                </c:pt>
                <c:pt idx="3">
                  <c:v>100</c:v>
                </c:pt>
                <c:pt idx="4">
                  <c:v>88.359800000000007</c:v>
                </c:pt>
                <c:pt idx="5">
                  <c:v>72.397199999999998</c:v>
                </c:pt>
                <c:pt idx="6">
                  <c:v>12.7423</c:v>
                </c:pt>
                <c:pt idx="7">
                  <c:v>12.8302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989-46CE-8065-F82AAEE8F51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viva_rd (Viva - Estamos de tu lado)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Sheet1!$E$2:$E$9</c:f>
              <c:numCache>
                <c:formatCode>General</c:formatCode>
                <c:ptCount val="8"/>
                <c:pt idx="0">
                  <c:v>25.2211</c:v>
                </c:pt>
                <c:pt idx="1">
                  <c:v>100</c:v>
                </c:pt>
                <c:pt idx="2">
                  <c:v>100</c:v>
                </c:pt>
                <c:pt idx="3">
                  <c:v>32.758600000000001</c:v>
                </c:pt>
                <c:pt idx="4">
                  <c:v>100</c:v>
                </c:pt>
                <c:pt idx="5">
                  <c:v>74.367599999999996</c:v>
                </c:pt>
                <c:pt idx="6">
                  <c:v>40.103700000000003</c:v>
                </c:pt>
                <c:pt idx="7">
                  <c:v>51.5657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989-46CE-8065-F82AAEE8F51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66890968"/>
        <c:axId val="142922832"/>
      </c:radarChart>
      <c:catAx>
        <c:axId val="1668909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2922832"/>
        <c:crosses val="autoZero"/>
        <c:auto val="1"/>
        <c:lblAlgn val="ctr"/>
        <c:lblOffset val="100"/>
        <c:noMultiLvlLbl val="0"/>
      </c:catAx>
      <c:valAx>
        <c:axId val="142922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68909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alticedo (Altice Dominicana)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1/11/2017</c:v>
                </c:pt>
                <c:pt idx="1">
                  <c:v>2/11/2017</c:v>
                </c:pt>
                <c:pt idx="2">
                  <c:v>3/11/2017</c:v>
                </c:pt>
                <c:pt idx="3">
                  <c:v>4/11/2017</c:v>
                </c:pt>
                <c:pt idx="4">
                  <c:v>5/11/2017</c:v>
                </c:pt>
                <c:pt idx="5">
                  <c:v>6/11/2017</c:v>
                </c:pt>
                <c:pt idx="6">
                  <c:v>7/11/2017</c:v>
                </c:pt>
                <c:pt idx="7">
                  <c:v>8/11/2017</c:v>
                </c:pt>
                <c:pt idx="8">
                  <c:v>9/11/2017</c:v>
                </c:pt>
                <c:pt idx="9">
                  <c:v>10/11/2017</c:v>
                </c:pt>
                <c:pt idx="10">
                  <c:v>11/11/2017</c:v>
                </c:pt>
                <c:pt idx="11">
                  <c:v>12/11/2017</c:v>
                </c:pt>
                <c:pt idx="12">
                  <c:v>13/11/2017</c:v>
                </c:pt>
                <c:pt idx="13">
                  <c:v>14/11/2017</c:v>
                </c:pt>
                <c:pt idx="14">
                  <c:v>15/11/2017</c:v>
                </c:pt>
                <c:pt idx="15">
                  <c:v>16/11/2017</c:v>
                </c:pt>
                <c:pt idx="16">
                  <c:v>17/11/2017</c:v>
                </c:pt>
                <c:pt idx="17">
                  <c:v>18/11/2017</c:v>
                </c:pt>
                <c:pt idx="18">
                  <c:v>19/11/2017</c:v>
                </c:pt>
                <c:pt idx="19">
                  <c:v>20/11/2017</c:v>
                </c:pt>
                <c:pt idx="20">
                  <c:v>21/11/2017</c:v>
                </c:pt>
                <c:pt idx="21">
                  <c:v>22/11/2017</c:v>
                </c:pt>
                <c:pt idx="22">
                  <c:v>23/11/2017</c:v>
                </c:pt>
                <c:pt idx="23">
                  <c:v>24/11/2017</c:v>
                </c:pt>
                <c:pt idx="24">
                  <c:v>25/11/2017</c:v>
                </c:pt>
                <c:pt idx="25">
                  <c:v>26/11/2017</c:v>
                </c:pt>
                <c:pt idx="26">
                  <c:v>27/11/2017</c:v>
                </c:pt>
                <c:pt idx="27">
                  <c:v>28/11/2017</c:v>
                </c:pt>
                <c:pt idx="28">
                  <c:v>29/11/2017</c:v>
                </c:pt>
                <c:pt idx="29">
                  <c:v>30/11/2017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114193</c:v>
                </c:pt>
                <c:pt idx="1">
                  <c:v>114250</c:v>
                </c:pt>
                <c:pt idx="2">
                  <c:v>114308</c:v>
                </c:pt>
                <c:pt idx="3">
                  <c:v>114369</c:v>
                </c:pt>
                <c:pt idx="4">
                  <c:v>114437</c:v>
                </c:pt>
                <c:pt idx="5">
                  <c:v>114507</c:v>
                </c:pt>
                <c:pt idx="6">
                  <c:v>114568</c:v>
                </c:pt>
                <c:pt idx="7">
                  <c:v>114629</c:v>
                </c:pt>
                <c:pt idx="8">
                  <c:v>114701</c:v>
                </c:pt>
                <c:pt idx="9">
                  <c:v>114784</c:v>
                </c:pt>
                <c:pt idx="10">
                  <c:v>114887</c:v>
                </c:pt>
                <c:pt idx="11">
                  <c:v>114973</c:v>
                </c:pt>
                <c:pt idx="12">
                  <c:v>115016</c:v>
                </c:pt>
                <c:pt idx="13">
                  <c:v>115079</c:v>
                </c:pt>
                <c:pt idx="14">
                  <c:v>115171</c:v>
                </c:pt>
                <c:pt idx="15">
                  <c:v>115273</c:v>
                </c:pt>
                <c:pt idx="16">
                  <c:v>115320</c:v>
                </c:pt>
                <c:pt idx="19">
                  <c:v>115918</c:v>
                </c:pt>
                <c:pt idx="20">
                  <c:v>123285</c:v>
                </c:pt>
                <c:pt idx="21">
                  <c:v>125142</c:v>
                </c:pt>
                <c:pt idx="22">
                  <c:v>126330</c:v>
                </c:pt>
                <c:pt idx="23">
                  <c:v>127637</c:v>
                </c:pt>
                <c:pt idx="24">
                  <c:v>128424</c:v>
                </c:pt>
                <c:pt idx="25">
                  <c:v>128778</c:v>
                </c:pt>
                <c:pt idx="26">
                  <c:v>129041</c:v>
                </c:pt>
                <c:pt idx="27">
                  <c:v>129399</c:v>
                </c:pt>
                <c:pt idx="28">
                  <c:v>129934</c:v>
                </c:pt>
                <c:pt idx="29">
                  <c:v>130173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49C-44AC-AD9F-06AFFD7E140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somosalticedo (Somos @alticedo)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1/11/2017</c:v>
                </c:pt>
                <c:pt idx="1">
                  <c:v>2/11/2017</c:v>
                </c:pt>
                <c:pt idx="2">
                  <c:v>3/11/2017</c:v>
                </c:pt>
                <c:pt idx="3">
                  <c:v>4/11/2017</c:v>
                </c:pt>
                <c:pt idx="4">
                  <c:v>5/11/2017</c:v>
                </c:pt>
                <c:pt idx="5">
                  <c:v>6/11/2017</c:v>
                </c:pt>
                <c:pt idx="6">
                  <c:v>7/11/2017</c:v>
                </c:pt>
                <c:pt idx="7">
                  <c:v>8/11/2017</c:v>
                </c:pt>
                <c:pt idx="8">
                  <c:v>9/11/2017</c:v>
                </c:pt>
                <c:pt idx="9">
                  <c:v>10/11/2017</c:v>
                </c:pt>
                <c:pt idx="10">
                  <c:v>11/11/2017</c:v>
                </c:pt>
                <c:pt idx="11">
                  <c:v>12/11/2017</c:v>
                </c:pt>
                <c:pt idx="12">
                  <c:v>13/11/2017</c:v>
                </c:pt>
                <c:pt idx="13">
                  <c:v>14/11/2017</c:v>
                </c:pt>
                <c:pt idx="14">
                  <c:v>15/11/2017</c:v>
                </c:pt>
                <c:pt idx="15">
                  <c:v>16/11/2017</c:v>
                </c:pt>
                <c:pt idx="16">
                  <c:v>17/11/2017</c:v>
                </c:pt>
                <c:pt idx="17">
                  <c:v>18/11/2017</c:v>
                </c:pt>
                <c:pt idx="18">
                  <c:v>19/11/2017</c:v>
                </c:pt>
                <c:pt idx="19">
                  <c:v>20/11/2017</c:v>
                </c:pt>
                <c:pt idx="20">
                  <c:v>21/11/2017</c:v>
                </c:pt>
                <c:pt idx="21">
                  <c:v>22/11/2017</c:v>
                </c:pt>
                <c:pt idx="22">
                  <c:v>23/11/2017</c:v>
                </c:pt>
                <c:pt idx="23">
                  <c:v>24/11/2017</c:v>
                </c:pt>
                <c:pt idx="24">
                  <c:v>25/11/2017</c:v>
                </c:pt>
                <c:pt idx="25">
                  <c:v>26/11/2017</c:v>
                </c:pt>
                <c:pt idx="26">
                  <c:v>27/11/2017</c:v>
                </c:pt>
                <c:pt idx="27">
                  <c:v>28/11/2017</c:v>
                </c:pt>
                <c:pt idx="28">
                  <c:v>29/11/2017</c:v>
                </c:pt>
                <c:pt idx="29">
                  <c:v>30/11/2017</c:v>
                </c:pt>
              </c:strCache>
            </c:str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11080</c:v>
                </c:pt>
                <c:pt idx="1">
                  <c:v>11090</c:v>
                </c:pt>
                <c:pt idx="2">
                  <c:v>11106</c:v>
                </c:pt>
                <c:pt idx="3">
                  <c:v>11123</c:v>
                </c:pt>
                <c:pt idx="4">
                  <c:v>11140</c:v>
                </c:pt>
                <c:pt idx="5">
                  <c:v>11147</c:v>
                </c:pt>
                <c:pt idx="6">
                  <c:v>11155</c:v>
                </c:pt>
                <c:pt idx="7">
                  <c:v>11164</c:v>
                </c:pt>
                <c:pt idx="8">
                  <c:v>11174</c:v>
                </c:pt>
                <c:pt idx="9">
                  <c:v>11196</c:v>
                </c:pt>
                <c:pt idx="10">
                  <c:v>11211</c:v>
                </c:pt>
                <c:pt idx="11">
                  <c:v>11229</c:v>
                </c:pt>
                <c:pt idx="12">
                  <c:v>11240</c:v>
                </c:pt>
                <c:pt idx="13">
                  <c:v>11250</c:v>
                </c:pt>
                <c:pt idx="20">
                  <c:v>11290</c:v>
                </c:pt>
                <c:pt idx="21">
                  <c:v>11319</c:v>
                </c:pt>
                <c:pt idx="22">
                  <c:v>11335</c:v>
                </c:pt>
                <c:pt idx="23">
                  <c:v>11342</c:v>
                </c:pt>
                <c:pt idx="24">
                  <c:v>11343</c:v>
                </c:pt>
                <c:pt idx="25">
                  <c:v>11350</c:v>
                </c:pt>
                <c:pt idx="26">
                  <c:v>11352</c:v>
                </c:pt>
                <c:pt idx="27">
                  <c:v>11351</c:v>
                </c:pt>
                <c:pt idx="28">
                  <c:v>11349</c:v>
                </c:pt>
                <c:pt idx="29">
                  <c:v>11347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49C-44AC-AD9F-06AFFD7E140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clarord (@ClaroRD)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1/11/2017</c:v>
                </c:pt>
                <c:pt idx="1">
                  <c:v>2/11/2017</c:v>
                </c:pt>
                <c:pt idx="2">
                  <c:v>3/11/2017</c:v>
                </c:pt>
                <c:pt idx="3">
                  <c:v>4/11/2017</c:v>
                </c:pt>
                <c:pt idx="4">
                  <c:v>5/11/2017</c:v>
                </c:pt>
                <c:pt idx="5">
                  <c:v>6/11/2017</c:v>
                </c:pt>
                <c:pt idx="6">
                  <c:v>7/11/2017</c:v>
                </c:pt>
                <c:pt idx="7">
                  <c:v>8/11/2017</c:v>
                </c:pt>
                <c:pt idx="8">
                  <c:v>9/11/2017</c:v>
                </c:pt>
                <c:pt idx="9">
                  <c:v>10/11/2017</c:v>
                </c:pt>
                <c:pt idx="10">
                  <c:v>11/11/2017</c:v>
                </c:pt>
                <c:pt idx="11">
                  <c:v>12/11/2017</c:v>
                </c:pt>
                <c:pt idx="12">
                  <c:v>13/11/2017</c:v>
                </c:pt>
                <c:pt idx="13">
                  <c:v>14/11/2017</c:v>
                </c:pt>
                <c:pt idx="14">
                  <c:v>15/11/2017</c:v>
                </c:pt>
                <c:pt idx="15">
                  <c:v>16/11/2017</c:v>
                </c:pt>
                <c:pt idx="16">
                  <c:v>17/11/2017</c:v>
                </c:pt>
                <c:pt idx="17">
                  <c:v>18/11/2017</c:v>
                </c:pt>
                <c:pt idx="18">
                  <c:v>19/11/2017</c:v>
                </c:pt>
                <c:pt idx="19">
                  <c:v>20/11/2017</c:v>
                </c:pt>
                <c:pt idx="20">
                  <c:v>21/11/2017</c:v>
                </c:pt>
                <c:pt idx="21">
                  <c:v>22/11/2017</c:v>
                </c:pt>
                <c:pt idx="22">
                  <c:v>23/11/2017</c:v>
                </c:pt>
                <c:pt idx="23">
                  <c:v>24/11/2017</c:v>
                </c:pt>
                <c:pt idx="24">
                  <c:v>25/11/2017</c:v>
                </c:pt>
                <c:pt idx="25">
                  <c:v>26/11/2017</c:v>
                </c:pt>
                <c:pt idx="26">
                  <c:v>27/11/2017</c:v>
                </c:pt>
                <c:pt idx="27">
                  <c:v>28/11/2017</c:v>
                </c:pt>
                <c:pt idx="28">
                  <c:v>29/11/2017</c:v>
                </c:pt>
                <c:pt idx="29">
                  <c:v>30/11/2017</c:v>
                </c:pt>
              </c:strCache>
            </c:str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106523</c:v>
                </c:pt>
                <c:pt idx="1">
                  <c:v>106543</c:v>
                </c:pt>
                <c:pt idx="2">
                  <c:v>106560</c:v>
                </c:pt>
                <c:pt idx="3">
                  <c:v>106616</c:v>
                </c:pt>
                <c:pt idx="4">
                  <c:v>106674</c:v>
                </c:pt>
                <c:pt idx="5">
                  <c:v>106742</c:v>
                </c:pt>
                <c:pt idx="6">
                  <c:v>106805</c:v>
                </c:pt>
                <c:pt idx="7">
                  <c:v>106857</c:v>
                </c:pt>
                <c:pt idx="8">
                  <c:v>106891</c:v>
                </c:pt>
                <c:pt idx="9">
                  <c:v>106963</c:v>
                </c:pt>
                <c:pt idx="10">
                  <c:v>107042</c:v>
                </c:pt>
                <c:pt idx="11">
                  <c:v>107102</c:v>
                </c:pt>
                <c:pt idx="12">
                  <c:v>107151</c:v>
                </c:pt>
                <c:pt idx="13">
                  <c:v>107170</c:v>
                </c:pt>
                <c:pt idx="14">
                  <c:v>107245</c:v>
                </c:pt>
                <c:pt idx="15">
                  <c:v>107306</c:v>
                </c:pt>
                <c:pt idx="16">
                  <c:v>107383</c:v>
                </c:pt>
                <c:pt idx="17">
                  <c:v>107475</c:v>
                </c:pt>
                <c:pt idx="18">
                  <c:v>107519</c:v>
                </c:pt>
                <c:pt idx="19">
                  <c:v>107597</c:v>
                </c:pt>
                <c:pt idx="20">
                  <c:v>107697</c:v>
                </c:pt>
                <c:pt idx="21">
                  <c:v>107793</c:v>
                </c:pt>
                <c:pt idx="22">
                  <c:v>107889</c:v>
                </c:pt>
                <c:pt idx="23">
                  <c:v>108055</c:v>
                </c:pt>
                <c:pt idx="24">
                  <c:v>108160</c:v>
                </c:pt>
                <c:pt idx="25">
                  <c:v>108204</c:v>
                </c:pt>
                <c:pt idx="26">
                  <c:v>108260</c:v>
                </c:pt>
                <c:pt idx="27">
                  <c:v>108291</c:v>
                </c:pt>
                <c:pt idx="28">
                  <c:v>108332</c:v>
                </c:pt>
                <c:pt idx="29">
                  <c:v>108389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49C-44AC-AD9F-06AFFD7E140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viva_rd (Viva - Estamos de tu lado)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1/11/2017</c:v>
                </c:pt>
                <c:pt idx="1">
                  <c:v>2/11/2017</c:v>
                </c:pt>
                <c:pt idx="2">
                  <c:v>3/11/2017</c:v>
                </c:pt>
                <c:pt idx="3">
                  <c:v>4/11/2017</c:v>
                </c:pt>
                <c:pt idx="4">
                  <c:v>5/11/2017</c:v>
                </c:pt>
                <c:pt idx="5">
                  <c:v>6/11/2017</c:v>
                </c:pt>
                <c:pt idx="6">
                  <c:v>7/11/2017</c:v>
                </c:pt>
                <c:pt idx="7">
                  <c:v>8/11/2017</c:v>
                </c:pt>
                <c:pt idx="8">
                  <c:v>9/11/2017</c:v>
                </c:pt>
                <c:pt idx="9">
                  <c:v>10/11/2017</c:v>
                </c:pt>
                <c:pt idx="10">
                  <c:v>11/11/2017</c:v>
                </c:pt>
                <c:pt idx="11">
                  <c:v>12/11/2017</c:v>
                </c:pt>
                <c:pt idx="12">
                  <c:v>13/11/2017</c:v>
                </c:pt>
                <c:pt idx="13">
                  <c:v>14/11/2017</c:v>
                </c:pt>
                <c:pt idx="14">
                  <c:v>15/11/2017</c:v>
                </c:pt>
                <c:pt idx="15">
                  <c:v>16/11/2017</c:v>
                </c:pt>
                <c:pt idx="16">
                  <c:v>17/11/2017</c:v>
                </c:pt>
                <c:pt idx="17">
                  <c:v>18/11/2017</c:v>
                </c:pt>
                <c:pt idx="18">
                  <c:v>19/11/2017</c:v>
                </c:pt>
                <c:pt idx="19">
                  <c:v>20/11/2017</c:v>
                </c:pt>
                <c:pt idx="20">
                  <c:v>21/11/2017</c:v>
                </c:pt>
                <c:pt idx="21">
                  <c:v>22/11/2017</c:v>
                </c:pt>
                <c:pt idx="22">
                  <c:v>23/11/2017</c:v>
                </c:pt>
                <c:pt idx="23">
                  <c:v>24/11/2017</c:v>
                </c:pt>
                <c:pt idx="24">
                  <c:v>25/11/2017</c:v>
                </c:pt>
                <c:pt idx="25">
                  <c:v>26/11/2017</c:v>
                </c:pt>
                <c:pt idx="26">
                  <c:v>27/11/2017</c:v>
                </c:pt>
                <c:pt idx="27">
                  <c:v>28/11/2017</c:v>
                </c:pt>
                <c:pt idx="28">
                  <c:v>29/11/2017</c:v>
                </c:pt>
                <c:pt idx="29">
                  <c:v>30/11/2017</c:v>
                </c:pt>
              </c:strCache>
            </c:str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30630</c:v>
                </c:pt>
                <c:pt idx="1">
                  <c:v>30663</c:v>
                </c:pt>
                <c:pt idx="2">
                  <c:v>30697</c:v>
                </c:pt>
                <c:pt idx="3">
                  <c:v>30773</c:v>
                </c:pt>
                <c:pt idx="4">
                  <c:v>30842</c:v>
                </c:pt>
                <c:pt idx="5">
                  <c:v>30874</c:v>
                </c:pt>
                <c:pt idx="6">
                  <c:v>30909</c:v>
                </c:pt>
                <c:pt idx="7">
                  <c:v>30924</c:v>
                </c:pt>
                <c:pt idx="8">
                  <c:v>30958</c:v>
                </c:pt>
                <c:pt idx="9">
                  <c:v>30996</c:v>
                </c:pt>
                <c:pt idx="10">
                  <c:v>31030</c:v>
                </c:pt>
                <c:pt idx="11">
                  <c:v>31056</c:v>
                </c:pt>
                <c:pt idx="12">
                  <c:v>31080</c:v>
                </c:pt>
                <c:pt idx="13">
                  <c:v>31101</c:v>
                </c:pt>
                <c:pt idx="14">
                  <c:v>31137</c:v>
                </c:pt>
                <c:pt idx="15">
                  <c:v>31174</c:v>
                </c:pt>
                <c:pt idx="16">
                  <c:v>31214</c:v>
                </c:pt>
                <c:pt idx="17">
                  <c:v>31336</c:v>
                </c:pt>
                <c:pt idx="18">
                  <c:v>31400</c:v>
                </c:pt>
                <c:pt idx="19">
                  <c:v>31462</c:v>
                </c:pt>
                <c:pt idx="20">
                  <c:v>31846</c:v>
                </c:pt>
                <c:pt idx="21">
                  <c:v>32111</c:v>
                </c:pt>
                <c:pt idx="22">
                  <c:v>32272</c:v>
                </c:pt>
                <c:pt idx="23">
                  <c:v>32427</c:v>
                </c:pt>
                <c:pt idx="24">
                  <c:v>32518</c:v>
                </c:pt>
                <c:pt idx="25">
                  <c:v>32605</c:v>
                </c:pt>
                <c:pt idx="26">
                  <c:v>32686</c:v>
                </c:pt>
                <c:pt idx="27">
                  <c:v>32748</c:v>
                </c:pt>
                <c:pt idx="28">
                  <c:v>32783</c:v>
                </c:pt>
                <c:pt idx="29">
                  <c:v>32831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449C-44AC-AD9F-06AFFD7E140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6502256"/>
        <c:axId val="286499960"/>
      </c:lineChart>
      <c:catAx>
        <c:axId val="2865022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499960"/>
        <c:crosses val="autoZero"/>
        <c:auto val="1"/>
        <c:lblAlgn val="ctr"/>
        <c:lblOffset val="100"/>
        <c:noMultiLvlLbl val="0"/>
      </c:catAx>
      <c:valAx>
        <c:axId val="2864999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5022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alticedo (Altice Dominicana)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244</c:v>
                </c:pt>
                <c:pt idx="1">
                  <c:v>1962</c:v>
                </c:pt>
                <c:pt idx="2">
                  <c:v>526</c:v>
                </c:pt>
                <c:pt idx="3">
                  <c:v>332</c:v>
                </c:pt>
                <c:pt idx="4">
                  <c:v>374</c:v>
                </c:pt>
                <c:pt idx="5">
                  <c:v>317</c:v>
                </c:pt>
                <c:pt idx="6">
                  <c:v>169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DA7-43E4-B8B9-74A666A7DBD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somosalticedo (Somos @alticedo)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7</c:v>
                </c:pt>
                <c:pt idx="1">
                  <c:v>14</c:v>
                </c:pt>
                <c:pt idx="2">
                  <c:v>13</c:v>
                </c:pt>
                <c:pt idx="3">
                  <c:v>9</c:v>
                </c:pt>
                <c:pt idx="4">
                  <c:v>15</c:v>
                </c:pt>
                <c:pt idx="5">
                  <c:v>11</c:v>
                </c:pt>
                <c:pt idx="6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DA7-43E4-B8B9-74A666A7DBD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clarord (@ClaroRD)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63</c:v>
                </c:pt>
                <c:pt idx="1">
                  <c:v>53</c:v>
                </c:pt>
                <c:pt idx="2">
                  <c:v>64</c:v>
                </c:pt>
                <c:pt idx="3">
                  <c:v>54</c:v>
                </c:pt>
                <c:pt idx="4">
                  <c:v>83</c:v>
                </c:pt>
                <c:pt idx="5">
                  <c:v>83</c:v>
                </c:pt>
                <c:pt idx="6">
                  <c:v>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DA7-43E4-B8B9-74A666A7DBD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viva_rd (Viva - Estamos de tu lado)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50</c:v>
                </c:pt>
                <c:pt idx="1">
                  <c:v>126</c:v>
                </c:pt>
                <c:pt idx="2">
                  <c:v>74</c:v>
                </c:pt>
                <c:pt idx="3">
                  <c:v>63</c:v>
                </c:pt>
                <c:pt idx="4">
                  <c:v>67</c:v>
                </c:pt>
                <c:pt idx="5">
                  <c:v>81</c:v>
                </c:pt>
                <c:pt idx="6">
                  <c:v>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DA7-43E4-B8B9-74A666A7DBD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7623824"/>
        <c:axId val="287618904"/>
      </c:barChart>
      <c:catAx>
        <c:axId val="2876238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618904"/>
        <c:crosses val="autoZero"/>
        <c:auto val="1"/>
        <c:lblAlgn val="ctr"/>
        <c:lblOffset val="100"/>
        <c:noMultiLvlLbl val="0"/>
      </c:catAx>
      <c:valAx>
        <c:axId val="2876189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623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alticedo (Altice Dominicana)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1</c:v>
                </c:pt>
                <c:pt idx="3">
                  <c:v>2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3</c:v>
                </c:pt>
                <c:pt idx="17">
                  <c:v>1</c:v>
                </c:pt>
                <c:pt idx="18">
                  <c:v>0</c:v>
                </c:pt>
                <c:pt idx="19">
                  <c:v>1</c:v>
                </c:pt>
                <c:pt idx="20">
                  <c:v>1</c:v>
                </c:pt>
                <c:pt idx="21">
                  <c:v>1</c:v>
                </c:pt>
                <c:pt idx="22">
                  <c:v>1</c:v>
                </c:pt>
                <c:pt idx="23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E9E-456F-9D14-3E0CA6BC772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somosalticedo (Somos @alticedo)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1</c:v>
                </c:pt>
                <c:pt idx="22">
                  <c:v>0</c:v>
                </c:pt>
                <c:pt idx="23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E9E-456F-9D14-3E0CA6BC772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clarord (@ClaroRD)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7</c:v>
                </c:pt>
                <c:pt idx="1">
                  <c:v>13</c:v>
                </c:pt>
                <c:pt idx="2">
                  <c:v>4</c:v>
                </c:pt>
                <c:pt idx="3">
                  <c:v>3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2</c:v>
                </c:pt>
                <c:pt idx="12">
                  <c:v>8</c:v>
                </c:pt>
                <c:pt idx="13">
                  <c:v>15</c:v>
                </c:pt>
                <c:pt idx="14">
                  <c:v>16</c:v>
                </c:pt>
                <c:pt idx="15">
                  <c:v>10</c:v>
                </c:pt>
                <c:pt idx="16">
                  <c:v>9</c:v>
                </c:pt>
                <c:pt idx="17">
                  <c:v>5</c:v>
                </c:pt>
                <c:pt idx="18">
                  <c:v>6</c:v>
                </c:pt>
                <c:pt idx="19">
                  <c:v>10</c:v>
                </c:pt>
                <c:pt idx="20">
                  <c:v>7</c:v>
                </c:pt>
                <c:pt idx="21">
                  <c:v>6</c:v>
                </c:pt>
                <c:pt idx="22">
                  <c:v>17</c:v>
                </c:pt>
                <c:pt idx="23">
                  <c:v>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E9E-456F-9D14-3E0CA6BC772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viva_rd (Viva - Estamos de tu lado)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2</c:v>
                </c:pt>
                <c:pt idx="1">
                  <c:v>2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  <c:pt idx="7">
                  <c:v>1</c:v>
                </c:pt>
                <c:pt idx="8">
                  <c:v>1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5</c:v>
                </c:pt>
                <c:pt idx="13">
                  <c:v>15</c:v>
                </c:pt>
                <c:pt idx="14">
                  <c:v>19</c:v>
                </c:pt>
                <c:pt idx="15">
                  <c:v>13</c:v>
                </c:pt>
                <c:pt idx="16">
                  <c:v>10</c:v>
                </c:pt>
                <c:pt idx="17">
                  <c:v>0</c:v>
                </c:pt>
                <c:pt idx="18">
                  <c:v>15</c:v>
                </c:pt>
                <c:pt idx="19">
                  <c:v>21</c:v>
                </c:pt>
                <c:pt idx="20">
                  <c:v>6</c:v>
                </c:pt>
                <c:pt idx="21">
                  <c:v>19</c:v>
                </c:pt>
                <c:pt idx="22">
                  <c:v>13</c:v>
                </c:pt>
                <c:pt idx="23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9E9E-456F-9D14-3E0CA6BC772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7617920"/>
        <c:axId val="286500944"/>
      </c:lineChart>
      <c:catAx>
        <c:axId val="2876179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500944"/>
        <c:crosses val="autoZero"/>
        <c:auto val="1"/>
        <c:lblAlgn val="ctr"/>
        <c:lblOffset val="100"/>
        <c:noMultiLvlLbl val="0"/>
      </c:catAx>
      <c:valAx>
        <c:axId val="2865009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6179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alticedo (Altice Dominicana)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0.40353275327205002</c:v>
                </c:pt>
                <c:pt idx="1">
                  <c:v>0.86790918739581002</c:v>
                </c:pt>
                <c:pt idx="2">
                  <c:v>0.15470119750186001</c:v>
                </c:pt>
                <c:pt idx="3">
                  <c:v>1.0059670461893999</c:v>
                </c:pt>
                <c:pt idx="4">
                  <c:v>1.4758003126765</c:v>
                </c:pt>
                <c:pt idx="5">
                  <c:v>1.300635993812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7.3667236905648997E-2</c:v>
                </c:pt>
                <c:pt idx="14">
                  <c:v>0.17066243216474999</c:v>
                </c:pt>
                <c:pt idx="15">
                  <c:v>0.57269455653687995</c:v>
                </c:pt>
                <c:pt idx="16">
                  <c:v>0.25524333379716002</c:v>
                </c:pt>
                <c:pt idx="17">
                  <c:v>7.2439449623888E-2</c:v>
                </c:pt>
                <c:pt idx="18">
                  <c:v>0.50994098435798996</c:v>
                </c:pt>
                <c:pt idx="19">
                  <c:v>0.23205179625278999</c:v>
                </c:pt>
                <c:pt idx="20">
                  <c:v>9.8836876181744998E-2</c:v>
                </c:pt>
                <c:pt idx="21">
                  <c:v>0.59888735188110997</c:v>
                </c:pt>
                <c:pt idx="22">
                  <c:v>0.14774373623855</c:v>
                </c:pt>
                <c:pt idx="23">
                  <c:v>0.14651594895678999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0F9-4CCF-8772-80DF06F089C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somosalticedo (Somos @alticedo)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0.84292213005084005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0.18731602890019</c:v>
                </c:pt>
                <c:pt idx="15">
                  <c:v>0</c:v>
                </c:pt>
                <c:pt idx="16">
                  <c:v>0.73142449380073005</c:v>
                </c:pt>
                <c:pt idx="17">
                  <c:v>0</c:v>
                </c:pt>
                <c:pt idx="18">
                  <c:v>0</c:v>
                </c:pt>
                <c:pt idx="19">
                  <c:v>0.25421461065024997</c:v>
                </c:pt>
                <c:pt idx="20">
                  <c:v>0.23191508340023001</c:v>
                </c:pt>
                <c:pt idx="21">
                  <c:v>0.28543394880028999</c:v>
                </c:pt>
                <c:pt idx="22">
                  <c:v>0.34192608450034001</c:v>
                </c:pt>
                <c:pt idx="23">
                  <c:v>0.82508250825081997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0F9-4CCF-8772-80DF06F089C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clarord (@ClaroRD)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0.15010722894610001</c:v>
                </c:pt>
                <c:pt idx="1">
                  <c:v>0.11977282538583001</c:v>
                </c:pt>
                <c:pt idx="2">
                  <c:v>0.12005919197372</c:v>
                </c:pt>
                <c:pt idx="3">
                  <c:v>0.15573569604859</c:v>
                </c:pt>
                <c:pt idx="4">
                  <c:v>0</c:v>
                </c:pt>
                <c:pt idx="5">
                  <c:v>6.5148398745427993E-2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6.2356324513480998E-2</c:v>
                </c:pt>
                <c:pt idx="12">
                  <c:v>0.12047283260067</c:v>
                </c:pt>
                <c:pt idx="13">
                  <c:v>9.0660292707923001E-2</c:v>
                </c:pt>
                <c:pt idx="14">
                  <c:v>0.15635615698902999</c:v>
                </c:pt>
                <c:pt idx="15">
                  <c:v>0.18097717521619999</c:v>
                </c:pt>
                <c:pt idx="16">
                  <c:v>8.4279277742101005E-2</c:v>
                </c:pt>
                <c:pt idx="17">
                  <c:v>6.7785357742267002E-2</c:v>
                </c:pt>
                <c:pt idx="18">
                  <c:v>6.3287015924129997E-2</c:v>
                </c:pt>
                <c:pt idx="19">
                  <c:v>5.7547752225128E-2</c:v>
                </c:pt>
                <c:pt idx="20">
                  <c:v>6.5813178324462998E-2</c:v>
                </c:pt>
                <c:pt idx="21">
                  <c:v>7.7829069215520005E-2</c:v>
                </c:pt>
                <c:pt idx="22">
                  <c:v>0.12444673719535</c:v>
                </c:pt>
                <c:pt idx="23">
                  <c:v>0.13545790440444999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0F9-4CCF-8772-80DF06F089C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viva_rd (Viva - Estamos de tu lado)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0.24931446402117999</c:v>
                </c:pt>
                <c:pt idx="1">
                  <c:v>2.0014498691966001</c:v>
                </c:pt>
                <c:pt idx="2">
                  <c:v>0.21642974963490999</c:v>
                </c:pt>
                <c:pt idx="3">
                  <c:v>0.20329687647745001</c:v>
                </c:pt>
                <c:pt idx="4">
                  <c:v>0.44966957691136</c:v>
                </c:pt>
                <c:pt idx="5">
                  <c:v>1.3931351845430999</c:v>
                </c:pt>
                <c:pt idx="6">
                  <c:v>0.41604942162827002</c:v>
                </c:pt>
                <c:pt idx="7">
                  <c:v>0.44441642764838002</c:v>
                </c:pt>
                <c:pt idx="8">
                  <c:v>0.16389825700506999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0.39398619472374002</c:v>
                </c:pt>
                <c:pt idx="13">
                  <c:v>0.30615353904665998</c:v>
                </c:pt>
                <c:pt idx="14">
                  <c:v>0.23859803952469999</c:v>
                </c:pt>
                <c:pt idx="15">
                  <c:v>0.26363304801227999</c:v>
                </c:pt>
                <c:pt idx="16">
                  <c:v>0.25988762081048999</c:v>
                </c:pt>
                <c:pt idx="17">
                  <c:v>0.29732824828484999</c:v>
                </c:pt>
                <c:pt idx="18">
                  <c:v>0.18615847700697</c:v>
                </c:pt>
                <c:pt idx="19">
                  <c:v>0.20071805774835</c:v>
                </c:pt>
                <c:pt idx="20">
                  <c:v>0.67270328561973003</c:v>
                </c:pt>
                <c:pt idx="21">
                  <c:v>0.39372353726059001</c:v>
                </c:pt>
                <c:pt idx="22">
                  <c:v>0.35379960286192003</c:v>
                </c:pt>
                <c:pt idx="23">
                  <c:v>0.27491481142945001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0F9-4CCF-8772-80DF06F089C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9376304"/>
        <c:axId val="289375976"/>
      </c:lineChart>
      <c:catAx>
        <c:axId val="2893763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375976"/>
        <c:crosses val="autoZero"/>
        <c:auto val="1"/>
        <c:lblAlgn val="ctr"/>
        <c:lblOffset val="100"/>
        <c:noMultiLvlLbl val="0"/>
      </c:catAx>
      <c:valAx>
        <c:axId val="289375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376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alticedo (Altice Dominicana)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7</c:v>
                </c:pt>
                <c:pt idx="1">
                  <c:v>10</c:v>
                </c:pt>
                <c:pt idx="2">
                  <c:v>7</c:v>
                </c:pt>
                <c:pt idx="3">
                  <c:v>15</c:v>
                </c:pt>
                <c:pt idx="4">
                  <c:v>9</c:v>
                </c:pt>
                <c:pt idx="5">
                  <c:v>6</c:v>
                </c:pt>
                <c:pt idx="6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FBA-4EC4-9F1B-1841CCA5B84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somosalticedo (Somos @alticedo)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2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3</c:v>
                </c:pt>
                <c:pt idx="5">
                  <c:v>2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FBA-4EC4-9F1B-1841CCA5B84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clarord (@ClaroRD)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16</c:v>
                </c:pt>
                <c:pt idx="1">
                  <c:v>21</c:v>
                </c:pt>
                <c:pt idx="2">
                  <c:v>25</c:v>
                </c:pt>
                <c:pt idx="3">
                  <c:v>20</c:v>
                </c:pt>
                <c:pt idx="4">
                  <c:v>24</c:v>
                </c:pt>
                <c:pt idx="5">
                  <c:v>37</c:v>
                </c:pt>
                <c:pt idx="6">
                  <c:v>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FBA-4EC4-9F1B-1841CCA5B84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viva_rd (Viva - Estamos de tu lado)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30</c:v>
                </c:pt>
                <c:pt idx="1">
                  <c:v>22</c:v>
                </c:pt>
                <c:pt idx="2">
                  <c:v>31</c:v>
                </c:pt>
                <c:pt idx="3">
                  <c:v>24</c:v>
                </c:pt>
                <c:pt idx="4">
                  <c:v>29</c:v>
                </c:pt>
                <c:pt idx="5">
                  <c:v>23</c:v>
                </c:pt>
                <c:pt idx="6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FBA-4EC4-9F1B-1841CCA5B84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9362200"/>
        <c:axId val="289365152"/>
      </c:barChart>
      <c:catAx>
        <c:axId val="2893622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365152"/>
        <c:crosses val="autoZero"/>
        <c:auto val="1"/>
        <c:lblAlgn val="ctr"/>
        <c:lblOffset val="100"/>
        <c:noMultiLvlLbl val="0"/>
      </c:catAx>
      <c:valAx>
        <c:axId val="289365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3622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alticedo (Altice Dominicana)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Images</c:v>
                </c:pt>
                <c:pt idx="1">
                  <c:v>Videos</c:v>
                </c:pt>
                <c:pt idx="2">
                  <c:v>Carousels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0.42271032280419002</c:v>
                </c:pt>
                <c:pt idx="1">
                  <c:v>0.37807770141465002</c:v>
                </c:pt>
                <c:pt idx="2">
                  <c:v>0.38696891297836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202-4EA3-8A87-6A837EAA1FB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somosalticedo (Somos @alticedo)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Images</c:v>
                </c:pt>
                <c:pt idx="1">
                  <c:v>Videos</c:v>
                </c:pt>
                <c:pt idx="2">
                  <c:v>Carousels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1.0494132156236999</c:v>
                </c:pt>
                <c:pt idx="1">
                  <c:v>0.18935978358882</c:v>
                </c:pt>
                <c:pt idx="2">
                  <c:v>0.29166783826506998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202-4EA3-8A87-6A837EAA1FB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clarord (@ClaroRD)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Images</c:v>
                </c:pt>
                <c:pt idx="1">
                  <c:v>Videos</c:v>
                </c:pt>
                <c:pt idx="2">
                  <c:v>Carousels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0.15211006140913999</c:v>
                </c:pt>
                <c:pt idx="1">
                  <c:v>4.7595287301656998E-2</c:v>
                </c:pt>
                <c:pt idx="2">
                  <c:v>0.12823049864156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202-4EA3-8A87-6A837EAA1FB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viva_rd (Viva - Estamos de tu lado)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Images</c:v>
                </c:pt>
                <c:pt idx="1">
                  <c:v>Videos</c:v>
                </c:pt>
                <c:pt idx="2">
                  <c:v>Carousels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0.30800751943004001</c:v>
                </c:pt>
                <c:pt idx="1">
                  <c:v>0.64978756978473995</c:v>
                </c:pt>
                <c:pt idx="2">
                  <c:v>0.34052826748864001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202-4EA3-8A87-6A837EAA1FB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9364824"/>
        <c:axId val="289361544"/>
      </c:barChart>
      <c:catAx>
        <c:axId val="2893648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361544"/>
        <c:crosses val="autoZero"/>
        <c:auto val="1"/>
        <c:lblAlgn val="ctr"/>
        <c:lblOffset val="100"/>
        <c:noMultiLvlLbl val="0"/>
      </c:catAx>
      <c:valAx>
        <c:axId val="2893615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364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alticedo (Altice Dominicana)</c:v>
                </c:pt>
                <c:pt idx="1">
                  <c:v>somosalticedo (Somos @alticedo)</c:v>
                </c:pt>
                <c:pt idx="2">
                  <c:v>clarord (@ClaroRD)</c:v>
                </c:pt>
                <c:pt idx="3">
                  <c:v>viva_rd (Viva - Estamos de tu lado)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40</c:v>
                </c:pt>
                <c:pt idx="1">
                  <c:v>10</c:v>
                </c:pt>
                <c:pt idx="2">
                  <c:v>18</c:v>
                </c:pt>
                <c:pt idx="3">
                  <c:v>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5AF-4D94-961C-09CC586B6F8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alticedo (Altice Dominicana)</c:v>
                </c:pt>
                <c:pt idx="1">
                  <c:v>somosalticedo (Somos @alticedo)</c:v>
                </c:pt>
                <c:pt idx="2">
                  <c:v>clarord (@ClaroRD)</c:v>
                </c:pt>
                <c:pt idx="3">
                  <c:v>viva_rd (Viva - Estamos de tu lado)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8</c:v>
                </c:pt>
                <c:pt idx="1">
                  <c:v>4</c:v>
                </c:pt>
                <c:pt idx="2">
                  <c:v>91</c:v>
                </c:pt>
                <c:pt idx="3">
                  <c:v>130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5AF-4D94-961C-09CC586B6F8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alticedo (Altice Dominicana)</c:v>
                </c:pt>
                <c:pt idx="1">
                  <c:v>somosalticedo (Somos @alticedo)</c:v>
                </c:pt>
                <c:pt idx="2">
                  <c:v>clarord (@ClaroRD)</c:v>
                </c:pt>
                <c:pt idx="3">
                  <c:v>viva_rd (Viva - Estamos de tu lado)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10</c:v>
                </c:pt>
                <c:pt idx="1">
                  <c:v>1</c:v>
                </c:pt>
                <c:pt idx="2">
                  <c:v>58</c:v>
                </c:pt>
                <c:pt idx="3">
                  <c:v>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5AF-4D94-961C-09CC586B6F8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9366136"/>
        <c:axId val="289366464"/>
      </c:barChart>
      <c:catAx>
        <c:axId val="2893661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366464"/>
        <c:crosses val="autoZero"/>
        <c:auto val="1"/>
        <c:lblAlgn val="ctr"/>
        <c:lblOffset val="100"/>
        <c:noMultiLvlLbl val="0"/>
      </c:catAx>
      <c:valAx>
        <c:axId val="2893664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3661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alticedo (Altice Dominicana)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0.13925247959442999</c:v>
                </c:pt>
                <c:pt idx="1">
                  <c:v>0.98025093507280003</c:v>
                </c:pt>
                <c:pt idx="2">
                  <c:v>0.22308457688175001</c:v>
                </c:pt>
                <c:pt idx="3">
                  <c:v>0.2431325689062</c:v>
                </c:pt>
                <c:pt idx="4">
                  <c:v>0.37157378686068998</c:v>
                </c:pt>
                <c:pt idx="5">
                  <c:v>0.41317804713694001</c:v>
                </c:pt>
                <c:pt idx="6">
                  <c:v>0.29034317376393998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F78-48F0-B5E5-275F3E9EAA1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somosalticedo (Somos @alticedo)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0.32105591723892002</c:v>
                </c:pt>
                <c:pt idx="1">
                  <c:v>1.2307143494159001</c:v>
                </c:pt>
                <c:pt idx="2">
                  <c:v>0.29876036743065998</c:v>
                </c:pt>
                <c:pt idx="3">
                  <c:v>0.19322809833824001</c:v>
                </c:pt>
                <c:pt idx="4">
                  <c:v>1.0612681708731</c:v>
                </c:pt>
                <c:pt idx="5">
                  <c:v>0.26308748773745</c:v>
                </c:pt>
                <c:pt idx="6">
                  <c:v>0.25416926781414001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F78-48F0-B5E5-275F3E9EAA1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clarord (@ClaroRD)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0.12522567376415</c:v>
                </c:pt>
                <c:pt idx="1">
                  <c:v>0.12727246944043</c:v>
                </c:pt>
                <c:pt idx="2">
                  <c:v>8.6770399047051999E-2</c:v>
                </c:pt>
                <c:pt idx="3">
                  <c:v>0.13731201608099999</c:v>
                </c:pt>
                <c:pt idx="4">
                  <c:v>0.13284507147110999</c:v>
                </c:pt>
                <c:pt idx="5">
                  <c:v>0.11388696617999999</c:v>
                </c:pt>
                <c:pt idx="6">
                  <c:v>7.9800104228707994E-2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F78-48F0-B5E5-275F3E9EAA1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viva_rd (Viva - Estamos de tu lado)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0.34762054837693002</c:v>
                </c:pt>
                <c:pt idx="1">
                  <c:v>0.23765865398389999</c:v>
                </c:pt>
                <c:pt idx="2">
                  <c:v>0.49591818061670001</c:v>
                </c:pt>
                <c:pt idx="3">
                  <c:v>0.29414854501523002</c:v>
                </c:pt>
                <c:pt idx="4">
                  <c:v>0.38786311225100001</c:v>
                </c:pt>
                <c:pt idx="5">
                  <c:v>0.31557023253264999</c:v>
                </c:pt>
                <c:pt idx="6">
                  <c:v>0.30612459291942001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F78-48F0-B5E5-275F3E9EAA1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19691624"/>
        <c:axId val="219693264"/>
      </c:barChart>
      <c:catAx>
        <c:axId val="2196916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9693264"/>
        <c:crosses val="autoZero"/>
        <c:auto val="1"/>
        <c:lblAlgn val="ctr"/>
        <c:lblOffset val="100"/>
        <c:noMultiLvlLbl val="0"/>
      </c:catAx>
      <c:valAx>
        <c:axId val="2196932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96916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alticedo (Altice Dominicana)</c:v>
                </c:pt>
                <c:pt idx="1">
                  <c:v>somosalticedo (Somos @alticedo)</c:v>
                </c:pt>
                <c:pt idx="2">
                  <c:v>clarord (@ClaroRD)</c:v>
                </c:pt>
                <c:pt idx="3">
                  <c:v>viva_rd (Viva - Estamos de tu lado)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26016</c:v>
                </c:pt>
                <c:pt idx="1">
                  <c:v>588</c:v>
                </c:pt>
                <c:pt idx="2">
                  <c:v>17424</c:v>
                </c:pt>
                <c:pt idx="3">
                  <c:v>18960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6EE-4ACA-AE70-7224B5CC8B6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alticedo (Altice Dominicana)</c:v>
                </c:pt>
                <c:pt idx="1">
                  <c:v>somosalticedo (Somos @alticedo)</c:v>
                </c:pt>
                <c:pt idx="2">
                  <c:v>clarord (@ClaroRD)</c:v>
                </c:pt>
                <c:pt idx="3">
                  <c:v>viva_rd (Viva - Estamos de tu lado)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2050</c:v>
                </c:pt>
                <c:pt idx="1">
                  <c:v>227</c:v>
                </c:pt>
                <c:pt idx="2">
                  <c:v>2895</c:v>
                </c:pt>
                <c:pt idx="3">
                  <c:v>1912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6EE-4ACA-AE70-7224B5CC8B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7550528"/>
        <c:axId val="287553152"/>
      </c:barChart>
      <c:catAx>
        <c:axId val="2875505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553152"/>
        <c:crosses val="autoZero"/>
        <c:auto val="1"/>
        <c:lblAlgn val="ctr"/>
        <c:lblOffset val="100"/>
        <c:noMultiLvlLbl val="0"/>
      </c:catAx>
      <c:valAx>
        <c:axId val="287553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5505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36B940-7489-4580-B793-E149966F31A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Instagram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CF2D5B1-A288-42A9-AF51-DCB9294D5F9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38200976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30673-2DF1-44F6-8038-DB72FF3B28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4B5C19C-C86D-45A3-835D-A28148539D2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663473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573039464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929307917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761888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713073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217816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38873037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823745874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716092635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1553344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441188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48738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viva_rd (Viva - Estamos de tu lado)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32831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18960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0.3482%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31980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alticedo (Altice Dominicana)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130173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16064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26016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0.3962%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89201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somosalticedo (Somos @alticedo)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11347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0.4849%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54316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clarord (@ClaroRD)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108389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17424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0.1133%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64984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98DCC7-ED87-4F2F-B0E0-7495A7CFD43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01/11/2017 - 30/11/2017</a:t>
            </a:r>
          </a:p>
        </p:txBody>
      </p:sp>
    </p:spTree>
    <p:extLst>
      <p:ext uri="{BB962C8B-B14F-4D97-AF65-F5344CB8AC3E}">
        <p14:creationId xmlns:p14="http://schemas.microsoft.com/office/powerpoint/2010/main" val="365627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673F4C-99DF-4BE4-9303-9008BBC307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1B6CF56-1954-47AC-A6A1-2307FE62229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8195197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C7CE30-AF62-493C-88A8-3C9081FC20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01/11/2017 - 30/11/2017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492789-0CAD-4BF8-8FB3-5854702C33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29879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6A1320-BD3E-4769-A5CF-5ADE203580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2E6EB51-9AC9-4EB7-813B-715A91F245E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1722311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B66265-5C2C-4F78-817A-AFE5A462E5B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01/11/2017 - 30/11/2017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8A82B8-0359-4973-BE33-A46717B8AA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95430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408D6B-1346-40EC-A046-E0FF3CB7FD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1EEA1D5-0C8F-443F-89C0-3150F12993E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9771887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8AF4D3-E87A-4C8D-9D74-D8AB07E29C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01/11/2017 - 30/11/2017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7EAA52-96FD-4B0B-938C-884410B077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39065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A4A77E-50BA-4141-BBED-1324BF8348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46F638B-FBF1-48D1-AA59-98A2601F498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6970285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7846D9-03A7-4DE3-A5B5-63B4C9E3D1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01/11/2017 - 30/11/2017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0752ED-3B61-4BA3-926F-5EF51C6905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45418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A8E924-6D61-428F-A6AC-D4184BF810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2330E5A-56A1-4E4F-B72F-E6E34F5EF8A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0724602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D5F571-BE12-4017-B2BE-0C09048BC87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01/11/2017 - 30/11/2017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F8CBB2-379B-4678-B05B-B89DA31771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08985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0739F1-E34F-4F17-8289-1CA9B03F97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00BFA48-A174-452A-A6C7-F9C87F02CF0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6006612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740B81-4D0C-4978-9931-F26257D53E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01/11/2017 - 30/11/2017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CD3B57-2B0A-40A2-ACB0-A07BA8BD46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40917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0482EC-33F6-4577-92E4-9ED83CA625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CDCE060-BDEB-47BF-B0BA-3480FFFDD96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8934133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40FC45-6D10-4935-8545-6E8F15D94F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01/11/2017 - 30/11/2017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131EAF-6647-44A5-90F9-224C2D7BE5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13775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4ABDC9-33A5-4C09-BC78-F0FDE4AE9B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104DE30-FE38-4D00-9F12-486F2345F0F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3561036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811C63-30E4-4E31-B389-AE687FD850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01/11/2017 - 30/11/2017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0C7283-385B-49E0-A80F-08402F4B73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90693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2E7B26-7F38-4F6D-A10A-81793DFA2F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0972355-1FA3-4690-9B80-B641A257C8F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4624175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F6C1F4-3882-444D-99E5-CDCE11B206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01/11/2017 - 30/11/2017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312540-4216-4250-8352-0664054515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54447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10EF96-3CFE-410C-A6D5-C1EE042D3A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844509C-1AD1-499E-8A92-CDF6D82092C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146901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21FBB9-1AAA-4F03-A645-0B97BE13D04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01/11/2017 - 30/11/2017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5E3296-DE9D-4E55-AF98-A6058AFF74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32214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786EED-5F60-4FF4-BB79-EEA9EC08BD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55A43AB-0054-4B1F-95F5-CB98BAD9218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491245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58197782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5630446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7273121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4090709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884875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62350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viva_rd (Viva - Estamos de tu lado) - 2017-11-22 01:08:00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Así se disfruta! #PalAutodrodromoConViva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7.9007%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0030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(Altice Dominicana) - 2017-11-21 05:00:55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Bienvenidos a #Altice, #JuntosSinLímites. 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2.2111%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71743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(Altice Dominicana) - 2017-11-21 03:51:26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Bienvenidos a un nuevo camino. #Altice #JuntosSinLímites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2.1365%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05132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viva_rd (Viva - Estamos de tu lado) - 2017-11-20 21:37:03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¡Aun tienes oportunidad de ganar boletas para ir con 4 panas al #GranPremioViva en el #AutódromoSunix! ¿Cómo participas? Menciona a 4 panas con los que irás usando #PalAutódromoConViva2017 🏁🏆 *Todos deben seguir la cuenta @Viva_rd. Los ganadores se elegirán de manera aleatoria y obtendrán 5 entradas cada uno.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1.9261%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908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viva_rd (Viva - Estamos de tu lado) - 2017-11-17 21:15:04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¡Vuelve la adrenalina a la pista con el Gran Premio Viva de Autos y Motos 2017! Arma tu coro y participa para ganar entradas e ir con 4 acompañantes al #AutódromoSunix este domingo 26 de Noviembre. ¿Cómo participas? Menciona a 4 panas con los que irás usando #PalAutódromoConViva2017 y todos deben seguir la cuenta Viva_rd
🏁🏆 *Los ganadores se elegirán de manera aleatoria y obtendrán 5 entradas cada uno.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1.8613%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75695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viva_rd (Viva - Estamos de tu lado) - 2017-11-24 20:28:12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Hoy es viernes y el #VivaBot lo sabe 🎉 y aquí en Viva ¡estamos en #BlackFriday!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1.6807%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70843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652DAE-420E-449C-868A-4D238C1D8BE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01/11/2017 - 30/11/2017</a:t>
            </a:r>
          </a:p>
        </p:txBody>
      </p:sp>
    </p:spTree>
    <p:extLst>
      <p:ext uri="{BB962C8B-B14F-4D97-AF65-F5344CB8AC3E}">
        <p14:creationId xmlns:p14="http://schemas.microsoft.com/office/powerpoint/2010/main" val="33370071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89ACA3-79CA-4895-BC24-2CAA3D9801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41AC7C6-1C02-4F99-9C7B-B854FF56F90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790667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28333090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0710188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5743777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8951539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502404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36568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viva_rd (Viva - Estamos de tu lado) - 2017-11-20 20:50:04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¡Este miércoles 22 de noviembre a las 8:00 P.M. el Palacio de Bellas Artes se va a estremecer! ¿Quieres ser ganador de 2 boletas pa’ disfrutar de “Mis canciones favoritas”?
🎶🎵
Menciona a la persona con la que quieres ir al concierto acompañado del nombre de tu canción favorita de Miriam Cruz y ya estás participando.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1.5988%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5174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viva_rd (Viva - Estamos de tu lado) - 2017-11-23 22:30:03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¿Quieres conocer al #VivaBot y disfrutar del #GranPremioViva2017? ¡Queda poco tiempo pero aún puedes participar! Menciona a 4 panas con los que irás usando #PalAutódromoConViva2017 🏁🏆
*Todos deben seguir la cuenta @viva_rd . El concurso cerrará hoy, jueves 23 de noviembre a las 12:00 A.M.
¡Los ganadores serán anunciados mañana así que todos atentos!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1.5710%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97901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(Altice Dominicana) - 2017-11-21 04:46:28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#Altice es más que una empresa. Es un camino sin límites al futuro de las telecomunicaciones, donde la tecnología, el entretenimiento y la conectividad convergen con las emociones, los sueños y las experiencias que construyen quienes somos y quienes queremos ser. #JuntosSinLímites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1.4625%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44911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somosalticedo (Somos @alticedo) - 2017-11-03 00:01:13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Elige el play que quieras, ¡nosotros te llevamos! Llena el formulario en nuestra bio, menciona aquí con quién quieres ir y ya participas. ❤️🔥⚾️ #AlticeSports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1.4407%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60740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D5C591-1221-46A3-9AE5-C1D03C9941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01/11/2017 - 30/11/2017</a:t>
            </a:r>
          </a:p>
        </p:txBody>
      </p:sp>
    </p:spTree>
    <p:extLst>
      <p:ext uri="{BB962C8B-B14F-4D97-AF65-F5344CB8AC3E}">
        <p14:creationId xmlns:p14="http://schemas.microsoft.com/office/powerpoint/2010/main" val="189206801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386</Words>
  <Application>Microsoft Office PowerPoint</Application>
  <PresentationFormat>On-screen Show (4:3)</PresentationFormat>
  <Paragraphs>148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quintly_template</vt:lpstr>
      <vt:lpstr>Reporte Instagram</vt:lpstr>
      <vt:lpstr>Instagram Key Metrics Table</vt:lpstr>
      <vt:lpstr>Instagram Key Metrics Radar</vt:lpstr>
      <vt:lpstr>Instagram Followers Total</vt:lpstr>
      <vt:lpstr>Instagram Followers Change Per Weekday</vt:lpstr>
      <vt:lpstr>Instagram Posts By Hour</vt:lpstr>
      <vt:lpstr>Instagram Interaction Rate By Hour</vt:lpstr>
      <vt:lpstr>Instagram Posts By Weekday</vt:lpstr>
      <vt:lpstr>Instagram Interaction Rate By Post Type</vt:lpstr>
      <vt:lpstr>Instagram Posts Type Distribution</vt:lpstr>
      <vt:lpstr>Instagram Interaction Rate By Weekday</vt:lpstr>
      <vt:lpstr>Instagram Interactions Distribution</vt:lpstr>
      <vt:lpstr>Instagram Posts Table - 1 of 2</vt:lpstr>
      <vt:lpstr>Instagram Posts Table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Instagram</dc:title>
  <dc:creator>Administrator</dc:creator>
  <cp:lastModifiedBy>Administrator</cp:lastModifiedBy>
  <cp:revision>1</cp:revision>
  <dcterms:created xsi:type="dcterms:W3CDTF">2017-12-07T05:01:08Z</dcterms:created>
  <dcterms:modified xsi:type="dcterms:W3CDTF">2017-12-07T05:01:33Z</dcterms:modified>
</cp:coreProperties>
</file>