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2E-463D-9C8C-11A338898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123872"/>
        <c:axId val="289126168"/>
      </c:radarChart>
      <c:catAx>
        <c:axId val="28912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6168"/>
        <c:crosses val="autoZero"/>
        <c:auto val="1"/>
        <c:lblAlgn val="ctr"/>
        <c:lblOffset val="100"/>
        <c:noMultiLvlLbl val="0"/>
      </c:catAx>
      <c:valAx>
        <c:axId val="28912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11080</c:v>
                </c:pt>
                <c:pt idx="1">
                  <c:v>11090</c:v>
                </c:pt>
                <c:pt idx="2">
                  <c:v>11106</c:v>
                </c:pt>
                <c:pt idx="3">
                  <c:v>11123</c:v>
                </c:pt>
                <c:pt idx="4">
                  <c:v>11140</c:v>
                </c:pt>
                <c:pt idx="5">
                  <c:v>11147</c:v>
                </c:pt>
                <c:pt idx="6">
                  <c:v>11155</c:v>
                </c:pt>
                <c:pt idx="7">
                  <c:v>11164</c:v>
                </c:pt>
                <c:pt idx="8">
                  <c:v>11174</c:v>
                </c:pt>
                <c:pt idx="9">
                  <c:v>11196</c:v>
                </c:pt>
                <c:pt idx="10">
                  <c:v>11211</c:v>
                </c:pt>
                <c:pt idx="11">
                  <c:v>11229</c:v>
                </c:pt>
                <c:pt idx="12">
                  <c:v>11240</c:v>
                </c:pt>
                <c:pt idx="13">
                  <c:v>11250</c:v>
                </c:pt>
                <c:pt idx="20">
                  <c:v>11290</c:v>
                </c:pt>
                <c:pt idx="21">
                  <c:v>11319</c:v>
                </c:pt>
                <c:pt idx="22">
                  <c:v>11335</c:v>
                </c:pt>
                <c:pt idx="23">
                  <c:v>11342</c:v>
                </c:pt>
                <c:pt idx="24">
                  <c:v>11343</c:v>
                </c:pt>
                <c:pt idx="25">
                  <c:v>11350</c:v>
                </c:pt>
                <c:pt idx="26">
                  <c:v>11352</c:v>
                </c:pt>
                <c:pt idx="27">
                  <c:v>11351</c:v>
                </c:pt>
                <c:pt idx="28">
                  <c:v>11349</c:v>
                </c:pt>
                <c:pt idx="29">
                  <c:v>11347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0E-48D7-ABB7-13611EC3C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24528"/>
        <c:axId val="289129120"/>
      </c:lineChart>
      <c:dateAx>
        <c:axId val="289124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9120"/>
        <c:crosses val="autoZero"/>
        <c:auto val="1"/>
        <c:lblOffset val="100"/>
        <c:baseTimeUnit val="days"/>
      </c:dateAx>
      <c:valAx>
        <c:axId val="28912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14</c:v>
                </c:pt>
                <c:pt idx="2">
                  <c:v>13</c:v>
                </c:pt>
                <c:pt idx="3">
                  <c:v>9</c:v>
                </c:pt>
                <c:pt idx="4">
                  <c:v>15</c:v>
                </c:pt>
                <c:pt idx="5">
                  <c:v>11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B-4907-8D9D-1FAD440E3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348480"/>
        <c:axId val="291308552"/>
      </c:barChart>
      <c:catAx>
        <c:axId val="20734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8552"/>
        <c:crosses val="autoZero"/>
        <c:auto val="1"/>
        <c:lblAlgn val="ctr"/>
        <c:lblOffset val="100"/>
        <c:noMultiLvlLbl val="0"/>
      </c:catAx>
      <c:valAx>
        <c:axId val="29130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34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B5-466B-AFAE-A68D0232B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12488"/>
        <c:axId val="291308880"/>
      </c:lineChart>
      <c:catAx>
        <c:axId val="29131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8880"/>
        <c:crosses val="autoZero"/>
        <c:auto val="1"/>
        <c:lblAlgn val="ctr"/>
        <c:lblOffset val="100"/>
        <c:noMultiLvlLbl val="0"/>
      </c:catAx>
      <c:valAx>
        <c:axId val="29130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1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0.18731602890019</c:v>
                </c:pt>
                <c:pt idx="13">
                  <c:v>0</c:v>
                </c:pt>
                <c:pt idx="14">
                  <c:v>0.72250468290072001</c:v>
                </c:pt>
                <c:pt idx="15">
                  <c:v>0</c:v>
                </c:pt>
                <c:pt idx="16">
                  <c:v>0</c:v>
                </c:pt>
                <c:pt idx="17">
                  <c:v>0.25421461065024997</c:v>
                </c:pt>
                <c:pt idx="18">
                  <c:v>0.23191508340023001</c:v>
                </c:pt>
                <c:pt idx="19">
                  <c:v>0.28543394880028999</c:v>
                </c:pt>
                <c:pt idx="20">
                  <c:v>0.34192608450034001</c:v>
                </c:pt>
                <c:pt idx="21">
                  <c:v>0.82508250825081997</c:v>
                </c:pt>
                <c:pt idx="22">
                  <c:v>0.84292213005084005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BF-4F01-87D9-56815173C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353800"/>
        <c:axId val="291574960"/>
      </c:lineChart>
      <c:catAx>
        <c:axId val="21035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4960"/>
        <c:crosses val="autoZero"/>
        <c:auto val="1"/>
        <c:lblAlgn val="ctr"/>
        <c:lblOffset val="100"/>
        <c:noMultiLvlLbl val="0"/>
      </c:catAx>
      <c:valAx>
        <c:axId val="29157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35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D0-43BC-B225-4B6A2B2E6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577584"/>
        <c:axId val="291575616"/>
      </c:barChart>
      <c:catAx>
        <c:axId val="29157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5616"/>
        <c:crosses val="autoZero"/>
        <c:auto val="1"/>
        <c:lblAlgn val="ctr"/>
        <c:lblOffset val="100"/>
        <c:noMultiLvlLbl val="0"/>
      </c:catAx>
      <c:valAx>
        <c:axId val="2915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1.0454883970421001</c:v>
                </c:pt>
                <c:pt idx="1">
                  <c:v>0.18935978358882</c:v>
                </c:pt>
                <c:pt idx="2">
                  <c:v>0.29170774694042001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3A-4E6C-8B0F-D425BE89C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580208"/>
        <c:axId val="212712456"/>
      </c:barChart>
      <c:catAx>
        <c:axId val="29158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12456"/>
        <c:crosses val="autoZero"/>
        <c:auto val="1"/>
        <c:lblAlgn val="ctr"/>
        <c:lblOffset val="100"/>
        <c:noMultiLvlLbl val="0"/>
      </c:catAx>
      <c:valAx>
        <c:axId val="21271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8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somosalticedo (Somos @alticedo)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DF-44AF-9065-99DE102A62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somosalticedo (Somos @alticedo)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DF-44AF-9065-99DE102A62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somosalticedo (Somos @alticedo)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DF-44AF-9065-99DE102A6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707864"/>
        <c:axId val="212702616"/>
      </c:barChart>
      <c:catAx>
        <c:axId val="21270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02616"/>
        <c:crosses val="autoZero"/>
        <c:auto val="1"/>
        <c:lblAlgn val="ctr"/>
        <c:lblOffset val="100"/>
        <c:noMultiLvlLbl val="0"/>
      </c:catAx>
      <c:valAx>
        <c:axId val="21270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0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0.32105591723892002</c:v>
                </c:pt>
                <c:pt idx="1">
                  <c:v>1.2128779095691999</c:v>
                </c:pt>
                <c:pt idx="2">
                  <c:v>0.29876036743065998</c:v>
                </c:pt>
                <c:pt idx="3">
                  <c:v>0.50164987068581002</c:v>
                </c:pt>
                <c:pt idx="4">
                  <c:v>0.67183923422217995</c:v>
                </c:pt>
                <c:pt idx="5">
                  <c:v>0.2675465976991</c:v>
                </c:pt>
                <c:pt idx="6">
                  <c:v>0.25416926781414001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6-462E-9065-6BC047D71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04584"/>
        <c:axId val="212705568"/>
      </c:barChart>
      <c:catAx>
        <c:axId val="21270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05568"/>
        <c:crosses val="autoZero"/>
        <c:auto val="1"/>
        <c:lblAlgn val="ctr"/>
        <c:lblOffset val="100"/>
        <c:noMultiLvlLbl val="0"/>
      </c:catAx>
      <c:valAx>
        <c:axId val="21270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0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somosalticedo (Somos @alticedo)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87-4583-9F75-BEF9C07E2B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somosalticedo (Somos @alticedo)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87-4583-9F75-BEF9C07E2B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718360"/>
        <c:axId val="212714752"/>
      </c:barChart>
      <c:catAx>
        <c:axId val="21271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14752"/>
        <c:crosses val="autoZero"/>
        <c:auto val="1"/>
        <c:lblAlgn val="ctr"/>
        <c:lblOffset val="100"/>
        <c:noMultiLvlLbl val="0"/>
      </c:catAx>
      <c:valAx>
        <c:axId val="21271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1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4483C-FCB8-442D-830D-9AEF016640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11BBD8-14BC-42EE-BB10-F2D42957B7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43637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5E1B-1A19-4B34-B306-00CD8950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B1ACB-8784-4F8B-B651-076851900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139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71972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103254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907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901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2894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6821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019368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898287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35675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011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somosalticedo (Somos @alticedo)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783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9704E-D6D4-4249-98D3-A8A282E0B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88099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C4E6-E5F0-4B6D-8179-D3A3ACC74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6E1CD8-26DD-4B5E-8B2B-850FD00735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412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02AF9-0E64-4FB5-BFFD-4DB9C9179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56AEE-F672-4FD6-87A7-167231EA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11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FBBE-D0F2-4E03-A210-DF913049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96D52-5F53-43A4-AEC0-055BF62CBF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043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B9519-33B0-43FB-B123-285305251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B2224-D0BD-438C-859F-BB0692FA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16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068F-6DB4-49EF-961B-80CADA5D8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A1EE5-4AA9-4B7D-818F-BFCFF4C733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384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4B147-75C4-4736-92EB-DB5A89D59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0B9FB-AA06-4BF8-91D0-9F6AECC85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6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7EFA-83D0-462E-B8F6-0E81BD51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1A80E5-4D80-4B20-8B5B-E37873ED7F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2061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85CE5-4609-496B-B6CE-B2664B0A5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D843A-C3D5-4709-94DA-9199AF170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21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8CC3D-1EC3-4B5B-B44D-C16C97B3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3797B3-F6B9-4233-966A-7ECECFD126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5787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17194-944D-419A-BADA-72B2F7E97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8FA10-DC17-47EA-B31B-E555C23D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1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CB83-E6D2-44A7-A39F-B363D3E16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7EFD89-E85A-4EEF-B6A1-662DEB68E9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805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E9313-DD69-4D3D-B882-398EB18F6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1D97-DFBB-45A6-A4EA-159C07F52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62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B84FC-32B1-48D9-A4D5-BB7DBC0F9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3CF4D3-480A-43F7-9D6E-5A2BE41375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6785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53D89-219A-498C-80F1-4F408248D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21050-BCED-4584-AD8F-4AC6BBE3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8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2A672-B2D3-40D6-9C2B-BA405D07A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865CB-0313-4448-86EF-36F2A67E6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3047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65EC4-255A-479D-9400-01C9B47F8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982E5-32E0-48B4-ADF5-0194BAAC4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268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070B4-CCEE-4487-B9A9-2804CCFF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BBC41F-DEB2-4844-9169-B41531D4E8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5328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7CEC7-EFCD-43D1-B1C5-378CCC2DB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8D0F9-A4BF-4EE5-8CB3-FD23B598B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26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A59F1-F4DC-4367-8662-C6DAA5C3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A7C895-80AF-46B8-8275-161F39B174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6310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9EDBC-6ACB-4C29-B8E2-D8E7B79C7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F77A3-3DD9-450D-9E39-DD28A3180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57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9CA1-C24F-4915-B9FA-96C2ED12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F6061-41FC-4BE7-8E5D-0B0670AEFA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542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88941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7405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0694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8961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999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9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- 2017-11-02 22:01:13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Elige el play que quieras, ¡nosotros te llevamos! Llena el formulario en nuestra bio, menciona aquí con quién quieres ir y ya participas. ❤️🔥⚾️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67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- 2017-11-10 21:42:05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¡Dinos a quién quieres llevarte pa’l play en un comentario, llena el formulario del enlace en nuestra bio y así de fácil estás participando! ⚾️🔥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4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- 2017-11-14 14:10:19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Mantente conectado con nosotros a través de tricom.net, llamando al 809-476-6000 o visitando tu tienda Tricom más cercana, y prepárate para acompañarnos pronto en este nuevo camino de entretenimiento y conectividad.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48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- 2017-11-03 20:02:29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seguridad es sumamente importante para nosotros, por eso nos aseguramos de tener los canales que mejor la protejan.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6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- 2017-11-06 21:09:58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 semana inicia con tremendo palo feriado!, disfrútala con los juegos de la Pelota Invernal desde la comodidad de tu hogar. #AlticeSport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0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- 2017-11-08 20:45:43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¡Acércate a nosotros y conoce todas las ofertas que tenemos para hacer de tu negocio aún mejor! ✊ Más info: 809-200-8098 y 809-334-5000 #TricomNegocios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149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0B119-B783-4F08-8E87-E7F272599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46499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58DF9-1D1C-44A9-9C10-A6260AC7C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83A52-448D-47D0-B6B5-3EECDCD17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998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24793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8533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41679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692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329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27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- 2017-11-12 17:20:06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¡Esa misma cara van a poner los niños cuando les digas que toca Moana hoy a las 9pm! 😍🙌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12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- 2017-11-01 19:50:28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Houston, we have a problem! 😱 ¡Se apretó  la cosa! 🔥 Hoy se acaba lo que se daba en la Serie Final de la MLB.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33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- 2017-11-04 18:37:47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 los chasquidos, porque esta noche acompañaremos a la familia más oscura del séptimo arte. Hoy a las 5:50 pm.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88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- 2017-11-03 22:39:07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¿Noche en casa con niños? ¡Dale con este clásico a las 10pm!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94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4F9FB-A59F-411C-AA16-85B168055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711193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309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2017-12-03T21:46:23Z</dcterms:created>
  <dcterms:modified xsi:type="dcterms:W3CDTF">2017-12-03T21:46:49Z</dcterms:modified>
</cp:coreProperties>
</file>