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8" r:id="rId21"/>
    <p:sldId id="279" r:id="rId22"/>
    <p:sldId id="280" r:id="rId23"/>
    <p:sldId id="282" r:id="rId24"/>
    <p:sldId id="283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D8-4E9C-83AF-CB261F866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586640"/>
        <c:axId val="287583032"/>
      </c:radarChart>
      <c:catAx>
        <c:axId val="28758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83032"/>
        <c:crosses val="autoZero"/>
        <c:auto val="1"/>
        <c:lblAlgn val="ctr"/>
        <c:lblOffset val="100"/>
        <c:noMultiLvlLbl val="0"/>
      </c:catAx>
      <c:valAx>
        <c:axId val="28758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8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48441</c:v>
                </c:pt>
                <c:pt idx="1">
                  <c:v>48444</c:v>
                </c:pt>
                <c:pt idx="2">
                  <c:v>48442</c:v>
                </c:pt>
                <c:pt idx="3">
                  <c:v>48446</c:v>
                </c:pt>
                <c:pt idx="4">
                  <c:v>48445</c:v>
                </c:pt>
                <c:pt idx="5">
                  <c:v>48451</c:v>
                </c:pt>
                <c:pt idx="6">
                  <c:v>48450</c:v>
                </c:pt>
                <c:pt idx="7">
                  <c:v>48464</c:v>
                </c:pt>
                <c:pt idx="8">
                  <c:v>48470</c:v>
                </c:pt>
                <c:pt idx="9">
                  <c:v>48469</c:v>
                </c:pt>
                <c:pt idx="10">
                  <c:v>48469</c:v>
                </c:pt>
                <c:pt idx="11">
                  <c:v>48470</c:v>
                </c:pt>
                <c:pt idx="12">
                  <c:v>48471</c:v>
                </c:pt>
                <c:pt idx="13">
                  <c:v>48474</c:v>
                </c:pt>
                <c:pt idx="14">
                  <c:v>48486</c:v>
                </c:pt>
                <c:pt idx="15">
                  <c:v>48489</c:v>
                </c:pt>
                <c:pt idx="16">
                  <c:v>48490</c:v>
                </c:pt>
                <c:pt idx="17">
                  <c:v>48497</c:v>
                </c:pt>
                <c:pt idx="18">
                  <c:v>48500</c:v>
                </c:pt>
                <c:pt idx="19">
                  <c:v>48496</c:v>
                </c:pt>
                <c:pt idx="20">
                  <c:v>48534</c:v>
                </c:pt>
                <c:pt idx="21">
                  <c:v>48550</c:v>
                </c:pt>
                <c:pt idx="22">
                  <c:v>48566</c:v>
                </c:pt>
                <c:pt idx="23">
                  <c:v>48576</c:v>
                </c:pt>
                <c:pt idx="24">
                  <c:v>48581</c:v>
                </c:pt>
                <c:pt idx="25">
                  <c:v>48583</c:v>
                </c:pt>
                <c:pt idx="26">
                  <c:v>48592</c:v>
                </c:pt>
                <c:pt idx="27">
                  <c:v>48604</c:v>
                </c:pt>
                <c:pt idx="28">
                  <c:v>48615</c:v>
                </c:pt>
                <c:pt idx="29">
                  <c:v>48621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AC-417C-B077-F02AEB51E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835328"/>
        <c:axId val="213835656"/>
      </c:lineChart>
      <c:dateAx>
        <c:axId val="213835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835656"/>
        <c:crosses val="autoZero"/>
        <c:auto val="1"/>
        <c:lblOffset val="100"/>
        <c:baseTimeUnit val="days"/>
      </c:dateAx>
      <c:valAx>
        <c:axId val="21383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83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</c:v>
                </c:pt>
                <c:pt idx="1">
                  <c:v>3</c:v>
                </c:pt>
                <c:pt idx="2">
                  <c:v>-2</c:v>
                </c:pt>
                <c:pt idx="3">
                  <c:v>4</c:v>
                </c:pt>
                <c:pt idx="4">
                  <c:v>-1</c:v>
                </c:pt>
                <c:pt idx="5">
                  <c:v>6</c:v>
                </c:pt>
                <c:pt idx="6">
                  <c:v>-1</c:v>
                </c:pt>
                <c:pt idx="7">
                  <c:v>14</c:v>
                </c:pt>
                <c:pt idx="8">
                  <c:v>6</c:v>
                </c:pt>
                <c:pt idx="9">
                  <c:v>-1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12</c:v>
                </c:pt>
                <c:pt idx="15">
                  <c:v>3</c:v>
                </c:pt>
                <c:pt idx="16">
                  <c:v>1</c:v>
                </c:pt>
                <c:pt idx="17">
                  <c:v>7</c:v>
                </c:pt>
                <c:pt idx="18">
                  <c:v>3</c:v>
                </c:pt>
                <c:pt idx="19">
                  <c:v>-4</c:v>
                </c:pt>
                <c:pt idx="20">
                  <c:v>38</c:v>
                </c:pt>
                <c:pt idx="21">
                  <c:v>16</c:v>
                </c:pt>
                <c:pt idx="22">
                  <c:v>16</c:v>
                </c:pt>
                <c:pt idx="23">
                  <c:v>10</c:v>
                </c:pt>
                <c:pt idx="24">
                  <c:v>5</c:v>
                </c:pt>
                <c:pt idx="25">
                  <c:v>2</c:v>
                </c:pt>
                <c:pt idx="26">
                  <c:v>9</c:v>
                </c:pt>
                <c:pt idx="27">
                  <c:v>12</c:v>
                </c:pt>
                <c:pt idx="28">
                  <c:v>11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7C-45BB-AEF6-9FEF6B6F6B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73992"/>
        <c:axId val="290369400"/>
      </c:lineChart>
      <c:dateAx>
        <c:axId val="290373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69400"/>
        <c:crosses val="autoZero"/>
        <c:auto val="1"/>
        <c:lblOffset val="100"/>
        <c:baseTimeUnit val="days"/>
      </c:dateAx>
      <c:valAx>
        <c:axId val="29036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7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@SomosAlticeDo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13</c:v>
                </c:pt>
                <c:pt idx="2">
                  <c:v>12</c:v>
                </c:pt>
                <c:pt idx="3">
                  <c:v>7</c:v>
                </c:pt>
                <c:pt idx="4">
                  <c:v>2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8F-476F-B4A1-8DDD2CF0A8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789744"/>
        <c:axId val="290790072"/>
      </c:barChart>
      <c:catAx>
        <c:axId val="29078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90072"/>
        <c:crosses val="autoZero"/>
        <c:auto val="1"/>
        <c:lblAlgn val="ctr"/>
        <c:lblOffset val="100"/>
        <c:noMultiLvlLbl val="0"/>
      </c:catAx>
      <c:valAx>
        <c:axId val="29079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8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6D-4A0B-8772-3BEA0BCE45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89416"/>
        <c:axId val="290370056"/>
      </c:lineChart>
      <c:dateAx>
        <c:axId val="290789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70056"/>
        <c:crosses val="autoZero"/>
        <c:auto val="1"/>
        <c:lblOffset val="100"/>
        <c:baseTimeUnit val="days"/>
      </c:dateAx>
      <c:valAx>
        <c:axId val="29037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8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@SomosAlticeDo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73-4F6C-9FEF-0764EFAE76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@SomosAlticeDo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73-4F6C-9FEF-0764EFAE7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782328"/>
        <c:axId val="293783312"/>
      </c:barChart>
      <c:catAx>
        <c:axId val="293782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83312"/>
        <c:crosses val="autoZero"/>
        <c:auto val="1"/>
        <c:lblAlgn val="ctr"/>
        <c:lblOffset val="100"/>
        <c:noMultiLvlLbl val="0"/>
      </c:catAx>
      <c:valAx>
        <c:axId val="29378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8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@SomosAlticeDo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B3-4CB2-B06F-263C586AEB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777080"/>
        <c:axId val="293780360"/>
      </c:barChart>
      <c:catAx>
        <c:axId val="29377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80360"/>
        <c:crosses val="autoZero"/>
        <c:auto val="1"/>
        <c:lblAlgn val="ctr"/>
        <c:lblOffset val="100"/>
        <c:noMultiLvlLbl val="0"/>
      </c:catAx>
      <c:valAx>
        <c:axId val="29378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7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@SomosAlticeDo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2.0605386247964999E-3</c:v>
                </c:pt>
                <c:pt idx="2">
                  <c:v>5.1513465619913001E-3</c:v>
                </c:pt>
                <c:pt idx="3">
                  <c:v>1.3908635717377001E-2</c:v>
                </c:pt>
                <c:pt idx="4">
                  <c:v>1.6484308998371999E-2</c:v>
                </c:pt>
                <c:pt idx="5">
                  <c:v>4.1210772495929998E-3</c:v>
                </c:pt>
                <c:pt idx="6">
                  <c:v>6.8684620826551003E-3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3C-4AA3-AFA0-9F591EF323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776752"/>
        <c:axId val="293777736"/>
      </c:barChart>
      <c:catAx>
        <c:axId val="29377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77736"/>
        <c:crosses val="autoZero"/>
        <c:auto val="1"/>
        <c:lblAlgn val="ctr"/>
        <c:lblOffset val="100"/>
        <c:noMultiLvlLbl val="0"/>
      </c:catAx>
      <c:valAx>
        <c:axId val="29377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7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2B-4FF3-8E86-873E57FF15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787904"/>
        <c:axId val="293789872"/>
      </c:lineChart>
      <c:catAx>
        <c:axId val="29378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89872"/>
        <c:crosses val="autoZero"/>
        <c:auto val="1"/>
        <c:lblAlgn val="ctr"/>
        <c:lblOffset val="100"/>
        <c:noMultiLvlLbl val="0"/>
      </c:catAx>
      <c:valAx>
        <c:axId val="29378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8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2.0605386247964999E-3</c:v>
                </c:pt>
                <c:pt idx="13">
                  <c:v>0</c:v>
                </c:pt>
                <c:pt idx="14">
                  <c:v>4.1210772495929998E-3</c:v>
                </c:pt>
                <c:pt idx="15">
                  <c:v>7.2118851867878E-3</c:v>
                </c:pt>
                <c:pt idx="16">
                  <c:v>0</c:v>
                </c:pt>
                <c:pt idx="17">
                  <c:v>5.1513465619913001E-3</c:v>
                </c:pt>
                <c:pt idx="18">
                  <c:v>2.0605386247964999E-3</c:v>
                </c:pt>
                <c:pt idx="19">
                  <c:v>7.2118851867878E-3</c:v>
                </c:pt>
                <c:pt idx="20">
                  <c:v>6.1816158743896003E-3</c:v>
                </c:pt>
                <c:pt idx="21">
                  <c:v>1.6484308998371999E-2</c:v>
                </c:pt>
                <c:pt idx="22">
                  <c:v>3.2968617996743999E-2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FC-4936-B55C-2DA303F031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381480"/>
        <c:axId val="287582704"/>
      </c:lineChart>
      <c:catAx>
        <c:axId val="2123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82704"/>
        <c:crosses val="autoZero"/>
        <c:auto val="1"/>
        <c:lblAlgn val="ctr"/>
        <c:lblOffset val="100"/>
        <c:noMultiLvlLbl val="0"/>
      </c:catAx>
      <c:valAx>
        <c:axId val="28758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3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25</c:v>
                </c:pt>
                <c:pt idx="1">
                  <c:v>10</c:v>
                </c:pt>
                <c:pt idx="2">
                  <c:v>15</c:v>
                </c:pt>
                <c:pt idx="3">
                  <c:v>14</c:v>
                </c:pt>
                <c:pt idx="4">
                  <c:v>23</c:v>
                </c:pt>
                <c:pt idx="5">
                  <c:v>12</c:v>
                </c:pt>
                <c:pt idx="6">
                  <c:v>14</c:v>
                </c:pt>
                <c:pt idx="7">
                  <c:v>14</c:v>
                </c:pt>
                <c:pt idx="8">
                  <c:v>13</c:v>
                </c:pt>
                <c:pt idx="9">
                  <c:v>18</c:v>
                </c:pt>
                <c:pt idx="10">
                  <c:v>19</c:v>
                </c:pt>
                <c:pt idx="11">
                  <c:v>13</c:v>
                </c:pt>
                <c:pt idx="12">
                  <c:v>11</c:v>
                </c:pt>
                <c:pt idx="13">
                  <c:v>17</c:v>
                </c:pt>
                <c:pt idx="14">
                  <c:v>33</c:v>
                </c:pt>
                <c:pt idx="15">
                  <c:v>19</c:v>
                </c:pt>
                <c:pt idx="16">
                  <c:v>12</c:v>
                </c:pt>
                <c:pt idx="17">
                  <c:v>9</c:v>
                </c:pt>
                <c:pt idx="18">
                  <c:v>5</c:v>
                </c:pt>
                <c:pt idx="19">
                  <c:v>33</c:v>
                </c:pt>
                <c:pt idx="20">
                  <c:v>16</c:v>
                </c:pt>
                <c:pt idx="21">
                  <c:v>15</c:v>
                </c:pt>
                <c:pt idx="22">
                  <c:v>18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4</c:v>
                </c:pt>
                <c:pt idx="27">
                  <c:v>17</c:v>
                </c:pt>
                <c:pt idx="28">
                  <c:v>9</c:v>
                </c:pt>
                <c:pt idx="29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82-449C-9A15-B2BBB7C01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164448"/>
        <c:axId val="366168056"/>
      </c:lineChart>
      <c:dateAx>
        <c:axId val="366164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168056"/>
        <c:crosses val="autoZero"/>
        <c:auto val="1"/>
        <c:lblOffset val="100"/>
        <c:baseTimeUnit val="days"/>
      </c:dateAx>
      <c:valAx>
        <c:axId val="36616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16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@SomosAlticeDo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5E-473B-92F0-D79A77476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829008"/>
        <c:axId val="395827368"/>
      </c:barChart>
      <c:catAx>
        <c:axId val="39582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27368"/>
        <c:crosses val="autoZero"/>
        <c:auto val="1"/>
        <c:lblAlgn val="ctr"/>
        <c:lblOffset val="100"/>
        <c:noMultiLvlLbl val="0"/>
      </c:catAx>
      <c:valAx>
        <c:axId val="39582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2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D6341-322E-4CFA-9E04-85467FFE54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931895-5DAC-4CD3-9F30-EB1F26623F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36334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7906-334A-4691-AC76-47A0E5BA2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2EF597-C517-4010-90B3-48FD08B030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7246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40964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2400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891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6976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36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1068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7079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5502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1550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443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7640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1853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514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934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66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@SomosAlticeDo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12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7C26F-BA7C-41C2-B33E-CCC6E9CB8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318972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574C0-97DE-4C7A-B5DD-A3D1F5A9A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622C84-5262-4329-94E5-73AAE8CD11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6826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EA197-8814-4288-AFE3-1879523585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3B245-C8BF-4342-840A-0711C6657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079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E5C46-340A-4AB7-8136-AF02B7410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BB3EE1-1BE7-4941-8628-1FEA0BA3BE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5914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FE0A4-0336-421E-9931-5168EEBEB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619C7-AB6E-4831-8C16-DF6109E8B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997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7EEB6-F4C2-4E36-9365-BDA658AA6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ADA4DD-B593-4C0A-BCC4-A55A38F6BF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1818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FAC66-5DF4-458E-83D5-6EC74914B1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EEE8F-10EA-4259-9D64-B9D8B7AAF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317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AF8D6-1A60-4558-B2B3-FD6836BA4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3FB692-5C4D-46F8-BDAA-867072FB35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555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8A7CF-8E85-4BEB-9165-77DC8D72D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0C57A-9EBD-4381-BF64-67D57D85E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583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2F93-A21D-4A45-BB6A-DECF6F93E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87F05B-0D6F-4E74-9C0F-AEDC3E41F4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0705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A44CE-FD67-4D68-8F41-30D477A1D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2322C-25CF-4F04-8D26-EDF5E8B90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540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B967A-3C81-494E-8BE6-AAAA3D364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61A18E-6ABB-4774-8660-CAA825AD99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21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FA177-8E38-45FC-B7CB-24CBA8501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9C852-95C5-4D2B-BF2E-6CC6CBA9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675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DE0FA-FF9E-4EEF-8162-935FBD1D2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BA91B8-9C5A-4F00-8E3E-C9A07DFDFD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0888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F3C65-591F-41DD-B154-E88FF0FBD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A5EC0-9533-4F83-A518-7ECB81A3F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591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9BE4D-BEB5-404F-8EC1-7A2D48F1C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EC0063-B559-47F8-84E2-586BEE7150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9583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59296-0312-44D8-9FA5-B2AEFACE9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087FC-38D6-44A2-977B-FFA5297D1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40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906AB-FC46-4897-A21C-7B3D240F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08A574-8784-48F1-B948-5889E9B990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4414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A5C43-3119-479A-BB29-1BB5D0F62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FE59-A374-4512-A9D2-E357D363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0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EA816-D2D3-4EBE-8ECC-0B3E72F8E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A6005B-DDE7-4F52-9AD7-EE12F91B72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1242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CC8EA-DE2A-47E3-9AA7-7E61426868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A6316-9A07-49E4-9C3E-4078D9323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124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B6E80-93BB-43E3-AAE5-39D649FF6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B11EE5-8039-421B-82DE-B21B70FFDC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4011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68811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1836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4819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1271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726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585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88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- 2017-11-10 20:38:26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¡Dale RT a este tuit, llena este formulario https://t.co/0IBVLRkOBy y así de fácil estás participando! ⚾️🔥 #AlticeSports https://t.co/4QYzrvUAet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92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- 2017-11-02 21:06:58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¡Te llevamos al play! Llena este formulario https://t.co/QiYOgsdthQ, dale retweet a este tuit y ya participas. ❤️🔥⚾️ #AlticeSports https://t.co/cgUO2hKs6T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35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- 2017-11-06 13:18:36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Respetando nuestra Constitución, tenemos un país mejor https://t.co/GAsoycBpgn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1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- 2017-11-04 16:45:03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Prepara los chasquidos, porque esta noche acompañaremos a la familia más oscura del séptimo arte. Hoy a las 5:50 pm. https://t.co/byd5RcDjqs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82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- 2017-11-05 14:28:19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Celebramos el feriado con ofertas y un horario especial para ti. https://t.co/t1vxElKLBM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1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- 2017-11-09 19:25:30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Bueeeeno... las Estrellas Orientales están dando cátedra en estos días. 🔥🔥 ¡Aquí los próximos juegos! #AlticeSports https://t.co/4W6GDs9PJU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16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A8302-5F4A-4C8C-ADCF-92FC59D56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720339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9E648-EC94-4ABA-83A5-B1D03C196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31AF78-A261-4CB9-9985-EE4585C7B7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5005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52084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7107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4327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4568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7252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0851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13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- 2017-11-02 11:38:17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¡Date un tour audiovisual por Japón con la música del inigualable Chichí Peralta! Hoy por Tarima TV (canal 240 y 428 HD). Solo en Tricom 💁🏽 https://t.co/JpVi90spCh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72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- 2017-11-11 18:34:01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Adrenalina se move para o Brasil! O sea, ¡que Brasil se enciende este domingo con la F1! 🚗💨  12pm por canal F1 (canales 355 y 468 HD). https://t.co/AaACkTabt0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6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- 2017-11-12 16:38:04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¡Esa misma cara van a poner los niños cuando les digas que toca Moana hoy a las 9pm! 😍🙌 https://t.co/uZA3TRtjAI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95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- 2017-11-08 19:44:32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¡Acércate a nosotros y conoce todas las ofertas que tenemos para hacer de tu negocio aún mejor! ✊ Más info: 809-200-8098 y 809-334-5000 https://t.co/mKu47GXGo2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70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- 2017-11-06 20:13:51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¡Esta semana inicia con tremendo palo feriado!, disfrútala con los juegos de la Pelota Invernal desde la comodidad de tu hogar. #AlticeSport https://t.co/sa9UteyLh0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26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- 2017-11-05 14:28:09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¿Noche en casa con niños? ¡Dale con este clásico a las 10pm! https://t.co/e1Qc6PBmZM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923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4D40A-CC1B-4C64-83E4-09E7888C5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506850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E03A2-FE48-41BF-AF2E-BBE07FAF8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6E0B6E-1E40-4B2B-B842-7346DEE1E4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1867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79467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158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328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3688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9147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0026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97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- 2017-11-01 18:51:30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Houston, we have a problem! 😱 ¡Se apretó la cosa! 🔥 Hoy se acaba lo que se daba en la Serie Final de la MLB. #AlticeSports https://t.co/vAUbOyaN5C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89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- 2017-11-02 17:13:54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¿La mejor conexión para tu negocio? ¡Nosotros la tenemos! 💁❤️ Llámanos al 809-334-5000 u 809-200-8098. #TricomNegocios https://t.co/eY8MemOeBn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0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- 2017-11-03 19:51:16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seguridad es sumamente importante para nosotros, por eso nos aseguramos de tener los canales que mejor la protejan. https://t.co/gQcemINe1I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680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B77D3-FCD9-4151-8699-FCEBC4DDBB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230609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212C1-762E-4DAE-BE56-D0D751ECC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F2309E-2856-4BE1-96F5-9CE0984675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1061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52FAA-9723-4237-8391-8A91E14E8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80EAF-E285-433E-B380-1592F1E6F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94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16C77-633D-44EE-BE05-6148E2440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42FEDA-8C44-407E-866A-5E91FEBC50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1788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486749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2951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8484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236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43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@reinaldosiempre - 2017-11-01 09:10:35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Escucha ahora a @ReinaldoPared en el @SoldelaMananaRD 106.5 FM, @senalestv @TricomDR   canal 40
#ReinaldoenelSol https://t.co/24nVl5vR9z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72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@Noticia_Libre - 2017-11-16 23:29:48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Intel lanzará su primer módem comercial 5G en 2019. @ClaroRD @OrangeRD @TricomDR @Altice @canalviva… https://t.co/XktIqPdYYl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35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@LissyCastle22 - 2017-11-15 12:59:44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dolor de cabeza es llamar a @TricomDR SERVICIO MAS MALO PADRE SANTO!!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429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@fvicioso - 2017-11-05 12:59:26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hacer con los irregularidades como está de @TricomDR pago 30MB y esto es a cada rato. @IngMorrison @laluzjose… https://t.co/bm2mLeEdz5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04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@Duranr_Fabio - 2017-11-03 12:18:11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@tricomsolucion @TricomDR Averia de mas de 7 días, 2 veces escalada por incumplimiento y ninguna solución. #MalServicio #QueHacemos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32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14:50:06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#ClientesTricom @TricomDR aumentó sin justificación alguna todos sus servicios, además de malos ahora son más caros… https://t.co/sB5OpEwsDM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01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14:42:01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#ClientesOrange #ClientesTricom reclamen sus derechos antes los cargos abusivos de @OrangeRD y @TricomDR que pronto… https://t.co/gjxGXW8o3L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126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4D50E-43EC-45C3-A598-DBF92C392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570740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672B8-2C84-44C6-8CFC-ABE16DB3E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0E4653-F589-4534-97AB-1413447F7C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0053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341592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31588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5153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486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735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14:53:53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#ClientesOrange #ClientesTricom  @OrangeRD y @TricomDR nos quieres comprar el cambio instucional a @AlticeRD a la m… https://t.co/BeUUzLCFsr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01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- 2017-11-21 00:03:23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@tricomsolucion Cancelaré 5 líneas que tengo.   4 de @altice_do @alti y 1 #TriplePlay con @SomosAlticeDo por abusiv… https://t.co/5q1zmrsgMw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58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14:59:07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@TricomDR @AlticeRD Cancelaré 2 líneas pospago. 
                   2 líneas Prepago.… https://t.co/ugBnxBOiar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760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15:05:23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@Altice_RD #AlticeRDTeRoba @orangerd #OrangeTeRoba @TricomDR #TricomTeRoba #ClientesTricom #ClientesOrange… https://t.co/Cnki9f0mfh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53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15:05:56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@Altice_RD #AlticeRDTeRoba @orangerd #OrangeTeRoba @TricomDR #TricomTeRoba #ClientesTricom #ClientesOrange… https://t.co/lwxNY10gk8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594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14:57:57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@TricomDR @AlticeRD #ClientesOrange #ClientesTricom  @OrangeRD y @TricomDR nos quieres comprar el cambio… https://t.co/HJy6lQXxdy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86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14:55:58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#ClientesOrange #ClientesTricom reclamen sus derechos antes los cargos abusivos de @OrangeRD y @TricomDR que pronto… https://t.co/zGAaNjShBM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197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85671-E412-4661-AE95-EF1354639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254267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3CC39-1D06-4638-B105-8519F2B60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EC6BA2-7360-4190-BBBA-F2171D8E9B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221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594017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70766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228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3523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279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15:20:02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@orangerd @AlticeRD @TricomDR @OrangeRD @OrangeRD @Altice_do @TricomDR  expliquenme como es posible que… https://t.co/jPteA7rU3j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65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14:57:35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@TricomDR @AlticeRD #ClientesOrange #ClientesTricom reclamen sus derechos antes los cargos abusivos de… https://t.co/ou7M7vCPFP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28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@GermaniaMontas - 2017-11-11 17:20:27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Señores @TricomDR su servicio telefónico no puede ser peor. Luego de la 5ta llamada, porque casi concluyendo el pro… https://t.co/UXnlA0ecWq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21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15:24:15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@TricomDR #ClientesTricom @TricomDR aumentó sin justificación alguna todos sus servicios, además de malos ahora son… https://t.co/bOhafY7a0y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30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14:56:29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@TricomDR @AlticeRD #ClientesOrange #ClientesTricom  @OrangeRD y @TricomDR nos quieres comprar el cambio… https://t.co/oAHYJqolo8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9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15:23:42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@TricomDR @AlticeRD @Altice_RD #ClientesOrange #ClientesTricom  @OrangeRD y @TricomDR nos quieres comprar… https://t.co/dmJADURUTk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531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B3790-A5CE-4830-A229-ADD920C48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931784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117E9-ADA4-4FC0-A857-692BC97BC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3EEF42-7C6B-45D8-9471-18473CFC88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3593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70340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847812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5177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03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27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@Follador_RD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63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@ProConsumidorRD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14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@53f7e290a99a4c7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91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@IsaacGMer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98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@VirgilVsquez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@amaury3004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4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@fvicioso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33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@paul_villegas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10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@nomasespejitos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876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4DA8F-CEF4-4808-805A-27751BC1F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501168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B806D-4B4A-4D27-A3D1-230686E35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169DA7-B307-4EE3-A0F8-C06E5D563F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633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28768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460777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041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89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@CaroitJm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40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@Noticia_Libre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44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@diegoinfanteh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81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@EmilioAicrag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04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@AnFiSoft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30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@Espoty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36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@Patri20052701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54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@Dominicangaga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155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@_ottoruizchez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2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@RonaldDisla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897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1BC32-F918-4FB5-A9B8-151414A74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05002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17A1B-1F88-45AB-BF6A-579FB6B2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6B1EA6-B3B6-4198-A894-6DFC9149B9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3484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2D773-9C37-4372-92FE-9628B238B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0639D-9437-41E6-9B95-A4877012B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947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904E0-7F04-4F76-9637-FA089443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D0FA7D-4DB9-429B-BD79-37527277C9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0636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185438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63545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2380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310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23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@SolucionesYe - 2017-11-30 22:30:40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@SomosAlticeDo las empresas ligadas a tricom ya podemos usar equipos con chip? No cdma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68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@JpolancoCruz - 2017-11-30 17:30:36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@SomosAlticeDo saludos! la configuración APN cambió?? la Data no me funciona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21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@felipe_pinales - 2017-11-28 12:58:44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@SomosAlticeDo Saludos, quisiera saber si los planes de internet movil incluyen los bonos solamente para los sabados y domingos 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71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@paulinofr109 - 2017-11-27 11:48:22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@SomosAlticeDo buenos días, los que ya tenemos planes, se van a actualizar a los planes de ahora?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095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@EstherAMatos - 2017-11-23 15:51:28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Alguien mas tiene problema con la red de @SomosAlticeDo ???? 😑 #cacao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8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@materies - 2017-11-21 20:13:55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@SomosAlticeDo Buenas noches. Después de 4 llamadas sin lograr comunicarme. Hay una avería en Gascue?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677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@AmauryHLF - 2017-11-21 08:43:38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@SomosAlticeDo Se puede personalizar un Plan Triple Play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68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@cameliazul - 2017-11-17 16:09:01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@TricomDR QUE ESTA PASANDO??? UNA SEMANA CON UNA SUPUESTA "AVERIA"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001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BE1DE-E8A2-440A-8D78-C564B142C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0636193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F904B-A0BC-4474-8162-E036876F6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09B58D-BC30-439A-86BF-02431CEDC0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2486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10237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67872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8797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862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37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@OrlandoAlmon - 2017-11-16 20:39:18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@TricomDR en cual canal darán los granmy latinos?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@SomosAlticeDo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@CaroPaulino - 2017-11-16 20:18:10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Quién me dice en qué canal de @TricomDR van a dar los #LatinGRAMMY 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397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12CAC-B37F-4304-906B-C0CD82146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612299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1128</Words>
  <Application>Microsoft Office PowerPoint</Application>
  <PresentationFormat>On-screen Show (4:3)</PresentationFormat>
  <Paragraphs>402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3</vt:lpstr>
      <vt:lpstr>Twitter Own and Retweeted Tweets Table - 2 of 3</vt:lpstr>
      <vt:lpstr>Twitter Own and Retweeted Tweets Table - 3 of 3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2017-12-03T21:44:15Z</dcterms:created>
  <dcterms:modified xsi:type="dcterms:W3CDTF">2017-12-03T21:44:59Z</dcterms:modified>
</cp:coreProperties>
</file>