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5A-413D-8C8D-EF4596DE3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52072"/>
        <c:axId val="205951416"/>
      </c:radarChart>
      <c:catAx>
        <c:axId val="20595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951416"/>
        <c:crosses val="autoZero"/>
        <c:auto val="1"/>
        <c:lblAlgn val="ctr"/>
        <c:lblOffset val="100"/>
        <c:noMultiLvlLbl val="0"/>
      </c:catAx>
      <c:valAx>
        <c:axId val="20595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95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114193</c:v>
                </c:pt>
                <c:pt idx="1">
                  <c:v>114250</c:v>
                </c:pt>
                <c:pt idx="2">
                  <c:v>114308</c:v>
                </c:pt>
                <c:pt idx="3">
                  <c:v>114369</c:v>
                </c:pt>
                <c:pt idx="4">
                  <c:v>114437</c:v>
                </c:pt>
                <c:pt idx="5">
                  <c:v>114507</c:v>
                </c:pt>
                <c:pt idx="6">
                  <c:v>114568</c:v>
                </c:pt>
                <c:pt idx="7">
                  <c:v>114629</c:v>
                </c:pt>
                <c:pt idx="8">
                  <c:v>114701</c:v>
                </c:pt>
                <c:pt idx="9">
                  <c:v>114784</c:v>
                </c:pt>
                <c:pt idx="10">
                  <c:v>114887</c:v>
                </c:pt>
                <c:pt idx="11">
                  <c:v>114973</c:v>
                </c:pt>
                <c:pt idx="12">
                  <c:v>115016</c:v>
                </c:pt>
                <c:pt idx="13">
                  <c:v>115079</c:v>
                </c:pt>
                <c:pt idx="14">
                  <c:v>115171</c:v>
                </c:pt>
                <c:pt idx="15">
                  <c:v>115273</c:v>
                </c:pt>
                <c:pt idx="16">
                  <c:v>115320</c:v>
                </c:pt>
                <c:pt idx="19">
                  <c:v>115918</c:v>
                </c:pt>
                <c:pt idx="20">
                  <c:v>123285</c:v>
                </c:pt>
                <c:pt idx="21">
                  <c:v>125142</c:v>
                </c:pt>
                <c:pt idx="22">
                  <c:v>126330</c:v>
                </c:pt>
                <c:pt idx="23">
                  <c:v>127637</c:v>
                </c:pt>
                <c:pt idx="24">
                  <c:v>128424</c:v>
                </c:pt>
                <c:pt idx="25">
                  <c:v>128778</c:v>
                </c:pt>
                <c:pt idx="26">
                  <c:v>129041</c:v>
                </c:pt>
                <c:pt idx="27">
                  <c:v>129399</c:v>
                </c:pt>
                <c:pt idx="28">
                  <c:v>129934</c:v>
                </c:pt>
                <c:pt idx="29">
                  <c:v>130173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A4-4E8C-A481-62B531E05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388368"/>
        <c:axId val="283387056"/>
      </c:lineChart>
      <c:dateAx>
        <c:axId val="283388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87056"/>
        <c:crosses val="autoZero"/>
        <c:auto val="1"/>
        <c:lblOffset val="100"/>
        <c:baseTimeUnit val="days"/>
      </c:dateAx>
      <c:valAx>
        <c:axId val="28338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8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244</c:v>
                </c:pt>
                <c:pt idx="1">
                  <c:v>1962</c:v>
                </c:pt>
                <c:pt idx="2">
                  <c:v>526</c:v>
                </c:pt>
                <c:pt idx="3">
                  <c:v>332</c:v>
                </c:pt>
                <c:pt idx="4">
                  <c:v>374</c:v>
                </c:pt>
                <c:pt idx="5">
                  <c:v>317</c:v>
                </c:pt>
                <c:pt idx="6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6-4AA1-B50A-655C487F7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760848"/>
        <c:axId val="284756912"/>
      </c:barChart>
      <c:catAx>
        <c:axId val="28476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6912"/>
        <c:crosses val="autoZero"/>
        <c:auto val="1"/>
        <c:lblAlgn val="ctr"/>
        <c:lblOffset val="100"/>
        <c:noMultiLvlLbl val="0"/>
      </c:catAx>
      <c:valAx>
        <c:axId val="28475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6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51-4D64-AA95-B5429AD65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388040"/>
        <c:axId val="283381152"/>
      </c:lineChart>
      <c:catAx>
        <c:axId val="28338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81152"/>
        <c:crosses val="autoZero"/>
        <c:auto val="1"/>
        <c:lblAlgn val="ctr"/>
        <c:lblOffset val="100"/>
        <c:noMultiLvlLbl val="0"/>
      </c:catAx>
      <c:valAx>
        <c:axId val="28338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8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0.15388267264735001</c:v>
                </c:pt>
                <c:pt idx="1">
                  <c:v>0.99396201498991998</c:v>
                </c:pt>
                <c:pt idx="2">
                  <c:v>1.4725262132585</c:v>
                </c:pt>
                <c:pt idx="3">
                  <c:v>1.2994082065301999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7.3667236905648997E-2</c:v>
                </c:pt>
                <c:pt idx="12">
                  <c:v>0.17066243216474999</c:v>
                </c:pt>
                <c:pt idx="13">
                  <c:v>0.57214887330053998</c:v>
                </c:pt>
                <c:pt idx="14">
                  <c:v>0.25578901703349999</c:v>
                </c:pt>
                <c:pt idx="15">
                  <c:v>7.2439449623888E-2</c:v>
                </c:pt>
                <c:pt idx="16">
                  <c:v>0.48784081328630002</c:v>
                </c:pt>
                <c:pt idx="17">
                  <c:v>0.21895539858068</c:v>
                </c:pt>
                <c:pt idx="18">
                  <c:v>9.8836876181744998E-2</c:v>
                </c:pt>
                <c:pt idx="19">
                  <c:v>0.58933789524518998</c:v>
                </c:pt>
                <c:pt idx="20">
                  <c:v>0.14682289577723001</c:v>
                </c:pt>
                <c:pt idx="21">
                  <c:v>0.14651594895678999</c:v>
                </c:pt>
                <c:pt idx="22">
                  <c:v>0.40074976876673002</c:v>
                </c:pt>
                <c:pt idx="23">
                  <c:v>0.86108814694157998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C7-4FF2-B6BD-910438CEB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30704"/>
        <c:axId val="279729064"/>
      </c:lineChart>
      <c:catAx>
        <c:axId val="27973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29064"/>
        <c:crosses val="autoZero"/>
        <c:auto val="1"/>
        <c:lblAlgn val="ctr"/>
        <c:lblOffset val="100"/>
        <c:noMultiLvlLbl val="0"/>
      </c:catAx>
      <c:valAx>
        <c:axId val="27972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3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9</c:v>
                </c:pt>
                <c:pt idx="2">
                  <c:v>9</c:v>
                </c:pt>
                <c:pt idx="3">
                  <c:v>15</c:v>
                </c:pt>
                <c:pt idx="4">
                  <c:v>9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8F-424B-883B-AC55C647C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727752"/>
        <c:axId val="279731688"/>
      </c:barChart>
      <c:catAx>
        <c:axId val="27972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31688"/>
        <c:crosses val="autoZero"/>
        <c:auto val="1"/>
        <c:lblAlgn val="ctr"/>
        <c:lblOffset val="100"/>
        <c:noMultiLvlLbl val="0"/>
      </c:catAx>
      <c:valAx>
        <c:axId val="27973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2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0.41706552743869002</c:v>
                </c:pt>
                <c:pt idx="1">
                  <c:v>0.37443004177770001</c:v>
                </c:pt>
                <c:pt idx="2">
                  <c:v>0.38524470191490001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B9-4434-83A0-21BF202D7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412416"/>
        <c:axId val="203407824"/>
      </c:barChart>
      <c:catAx>
        <c:axId val="20341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07824"/>
        <c:crosses val="autoZero"/>
        <c:auto val="1"/>
        <c:lblAlgn val="ctr"/>
        <c:lblOffset val="100"/>
        <c:noMultiLvlLbl val="0"/>
      </c:catAx>
      <c:valAx>
        <c:axId val="20340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1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 (Altice Dominicana)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E-497D-855F-36830E4990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 (Altice Dominicana)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6E-497D-855F-36830E4990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 (Altice Dominicana)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6E-497D-855F-36830E499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3415368"/>
        <c:axId val="203412744"/>
      </c:barChart>
      <c:catAx>
        <c:axId val="20341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12744"/>
        <c:crosses val="autoZero"/>
        <c:auto val="1"/>
        <c:lblAlgn val="ctr"/>
        <c:lblOffset val="100"/>
        <c:noMultiLvlLbl val="0"/>
      </c:catAx>
      <c:valAx>
        <c:axId val="20341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1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0.24348722817412999</c:v>
                </c:pt>
                <c:pt idx="1">
                  <c:v>0.97822301156643998</c:v>
                </c:pt>
                <c:pt idx="2">
                  <c:v>0.19151600468150001</c:v>
                </c:pt>
                <c:pt idx="3">
                  <c:v>0.32192148935067</c:v>
                </c:pt>
                <c:pt idx="4">
                  <c:v>0.38448702174424998</c:v>
                </c:pt>
                <c:pt idx="5">
                  <c:v>0.24095005033433001</c:v>
                </c:pt>
                <c:pt idx="6">
                  <c:v>0.27090511773324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7-42A9-B290-D626CB012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408152"/>
        <c:axId val="203413728"/>
      </c:barChart>
      <c:catAx>
        <c:axId val="20340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13728"/>
        <c:crosses val="autoZero"/>
        <c:auto val="1"/>
        <c:lblAlgn val="ctr"/>
        <c:lblOffset val="100"/>
        <c:noMultiLvlLbl val="0"/>
      </c:catAx>
      <c:valAx>
        <c:axId val="20341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0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 (Altice Dominicana)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A2-498D-B52D-B53995ABE7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 (Altice Dominicana)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A2-498D-B52D-B53995ABE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3422912"/>
        <c:axId val="203421928"/>
      </c:barChart>
      <c:catAx>
        <c:axId val="20342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21928"/>
        <c:crosses val="autoZero"/>
        <c:auto val="1"/>
        <c:lblAlgn val="ctr"/>
        <c:lblOffset val="100"/>
        <c:noMultiLvlLbl val="0"/>
      </c:catAx>
      <c:valAx>
        <c:axId val="20342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42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4FB68-E7E4-4735-B7E9-6697EBEB4D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5C776C-2698-4AF5-AB31-2D31128EB0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29311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EDF2D-71D4-4B2B-BAB9-741FBAEE7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AA5C87-C132-4E5A-B33D-857C9A68A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6162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54210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351393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95959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978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063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7578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168069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825904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89832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209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23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 (Altice Dominicana)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673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101F0-F295-4661-BA5A-B45978531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625232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D98C9-3BAA-49C6-89BE-0CA1C3069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D9AD03-8A33-4F1F-866D-99495AD21D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4329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54806-BC94-4CD5-AED4-8CA72C24E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45DD4-0AC0-4F74-ADD5-10EF816A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20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81617-EF30-417D-8F9C-ABA07EFE1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AF74E8-DC13-4952-B4C1-1F823A7C65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4688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5C3B4-7596-468F-8F5E-D79BB7776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787CD-CDFB-407E-B17E-B1ADB97D3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8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8475B-36F9-4AE8-8B4F-9EC272FD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C5EE0F-3907-4333-8BAE-911C9D3F86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8642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E21CC-0B27-4F58-8C8A-398BA9160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E4A45-88B9-46D1-BE9A-19FAA3AC6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84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AD18-181A-4DDC-9DA1-BB20BCDBE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D90BD9-06D4-475B-AD64-0F9F1B13D0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6829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A1302-2058-4A5B-A054-D21CB6E86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3788F-E1D1-413F-8C55-88C6A304E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686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DCF0D-AD67-47B1-A124-C82DF8F75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FC5F33-DBB5-4D9D-A392-48D06F994E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1874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9FBFD-D098-45C7-BB08-F384CD8F3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2BB4-CB29-423D-951C-9691D548B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9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839D3-791A-4138-8FDF-F3F0C86A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4AE75-229B-4422-8B7C-47272A2D6C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2957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A41E8-D06E-4B0B-BE2F-44FD579AF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32939-22BB-4260-9815-02AFCF20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418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077B1-2187-41D3-94A2-9E859469C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DD1F37-6100-49E6-A5FA-9A9D458D0B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7518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32E59-B1F3-41E8-B21C-BB2D8778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267F0-EE08-428F-8A2F-E3BFD247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555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CC1D1-D2EF-4CA3-9FD2-A16463056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D26029-6EF6-48C2-AC5C-947E337360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7230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9D3B9-FF06-4844-A2F4-4C2050902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255F5-1BB9-47C5-BC31-B41C244F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720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E679-9F41-495D-9BF4-1A819B209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6FB245-14EE-4B50-A59D-4CB72C4AA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7072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FF8D8-E2DD-4E3B-9F12-E590B984D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E1E9E-DB03-4B53-8AEB-63206727E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96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6D58D-E4C6-407C-90D7-DE803467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6F3024-52D1-4E4B-AD55-CB251E8DCE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9866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BBDA9-0B31-4DE9-8E29-7655E1C40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C19AF-8BD2-4FEB-B749-1B3E2EC4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085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F422-260B-498B-8264-8EC1A5622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1C41D-5AE3-4399-B0E8-EDFE0BADDF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062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01819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6904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7447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17177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0830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95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- 2017-11-21 03:00:55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Bienvenidos a #Altice, #JuntosSinLímites.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7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- 2017-11-21 01:51:26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Bienvenidos a un nuevo camino. #Altice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27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- 2017-11-21 02:46:28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#Altice es más que una empresa. Es un camino sin límites al futuro de las telecomunicaciones, donde la tecnología, el entretenimiento y la conectividad convergen con las emociones, los sueños y las experiencias que construyen quienes somos y quienes queremos ser.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49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- 2017-11-21 19:41:42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🏋️‍♀️Entrena en el @GoldsGymRD con descuentos exclusivos por un año en la mensualidad de los planes Active y Evolution.🏋️‍♂️ ¡Solicítalos en tu app #MiAltice hasta el 30 de noviembre! 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32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- 2017-11-24 23:32:32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Prepárate para experimentar una brillante realidad. Pronto, #iPhone8.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2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- 2017-11-24 13:01:01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😎 ¡Arrancó #AlticeFriday con sorpresas sin límites! 🎁✨ Busca tu Smartphone desde RD$25 en tu tienda Altice más cercana y con premios para los primeros clientes en Megacentro, Ágora Mall, Churchill, Coral Mall, Sambil o Santiago Sol.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42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010FB-DAF5-4D18-AFAC-A8CC3E055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397336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3B7B-4492-469C-9F0F-46FADD04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90A3D0-61D1-4724-B419-AE5BA71D08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898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523256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2119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13828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7364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585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20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- 2017-11-27 23:14:20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¡Nos vemos “downtown”! Hoy damos la bienvenida a la nueva tienda Altice Downtown Center, con novedades en servicio para todos nuestros clientes capitaleños.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6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- 2017-11-23 22:04:21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¡Ya se ven las filas para el #AlticeFriday! Ven y llévate tu móvil desde 25 pesos y si eres de los primeros clientes, recibe increíbles premios.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61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- 2017-11-30 19:42:46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¡Dale un batazo a la semana con #AlticeSports! ⚾💨 Sigue estos pasos y participa para ganar boletas a uno de los juegos de la Temporada Invernal 2017-2018:
1️⃣️ Completa nuestro formulario en el link de nuestra Bio 📲
2️⃣️ Menciona en un comentario a tus amigos fanáticos de la pelota 🤳
☑️ ¡Listo!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55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- 2017-11-21 19:38:05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🏡📲Disfruta este camino sin límites con más #Fidepuntos para todos las clientes #Altice, que puedes canjear por Paqueticos de internet, minutos o roaming, equipos electrónicos y ¡mucho más! ✨#JuntosSinLímites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24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1EC76-9E8B-4E82-830E-938BF01514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110820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298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2017-12-03T10:45:30Z</dcterms:created>
  <dcterms:modified xsi:type="dcterms:W3CDTF">2017-12-03T10:45:54Z</dcterms:modified>
</cp:coreProperties>
</file>