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  <p:sldId id="281" r:id="rId24"/>
    <p:sldId id="282" r:id="rId25"/>
    <p:sldId id="283" r:id="rId26"/>
    <p:sldId id="285" r:id="rId27"/>
    <p:sldId id="286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@altice_do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0E-4C93-9F09-97489D5647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8734792"/>
        <c:axId val="278727904"/>
      </c:radarChart>
      <c:catAx>
        <c:axId val="278734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727904"/>
        <c:crosses val="autoZero"/>
        <c:auto val="1"/>
        <c:lblAlgn val="ctr"/>
        <c:lblOffset val="100"/>
        <c:noMultiLvlLbl val="0"/>
      </c:catAx>
      <c:valAx>
        <c:axId val="278727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734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@altice_do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476359</c:v>
                </c:pt>
                <c:pt idx="1">
                  <c:v>476417</c:v>
                </c:pt>
                <c:pt idx="2">
                  <c:v>476443</c:v>
                </c:pt>
                <c:pt idx="3">
                  <c:v>476479</c:v>
                </c:pt>
                <c:pt idx="4">
                  <c:v>476526</c:v>
                </c:pt>
                <c:pt idx="5">
                  <c:v>476568</c:v>
                </c:pt>
                <c:pt idx="6">
                  <c:v>476610</c:v>
                </c:pt>
                <c:pt idx="7">
                  <c:v>476693</c:v>
                </c:pt>
                <c:pt idx="8">
                  <c:v>476739</c:v>
                </c:pt>
                <c:pt idx="9">
                  <c:v>476801</c:v>
                </c:pt>
                <c:pt idx="10">
                  <c:v>476823</c:v>
                </c:pt>
                <c:pt idx="11">
                  <c:v>476891</c:v>
                </c:pt>
                <c:pt idx="12">
                  <c:v>476980</c:v>
                </c:pt>
                <c:pt idx="13">
                  <c:v>477056</c:v>
                </c:pt>
                <c:pt idx="14">
                  <c:v>477125</c:v>
                </c:pt>
                <c:pt idx="15">
                  <c:v>477206</c:v>
                </c:pt>
                <c:pt idx="16">
                  <c:v>477284</c:v>
                </c:pt>
                <c:pt idx="17">
                  <c:v>477349</c:v>
                </c:pt>
                <c:pt idx="18">
                  <c:v>477418</c:v>
                </c:pt>
                <c:pt idx="19">
                  <c:v>477479</c:v>
                </c:pt>
                <c:pt idx="20">
                  <c:v>477655</c:v>
                </c:pt>
                <c:pt idx="21">
                  <c:v>477770</c:v>
                </c:pt>
                <c:pt idx="22">
                  <c:v>477851</c:v>
                </c:pt>
                <c:pt idx="23">
                  <c:v>477928</c:v>
                </c:pt>
                <c:pt idx="24">
                  <c:v>477973</c:v>
                </c:pt>
                <c:pt idx="25">
                  <c:v>478018</c:v>
                </c:pt>
                <c:pt idx="26">
                  <c:v>478103</c:v>
                </c:pt>
                <c:pt idx="27">
                  <c:v>478188</c:v>
                </c:pt>
                <c:pt idx="28">
                  <c:v>478272</c:v>
                </c:pt>
                <c:pt idx="29">
                  <c:v>478327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60-4B63-9605-CF5E8D42B7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5025776"/>
        <c:axId val="205026104"/>
      </c:lineChart>
      <c:dateAx>
        <c:axId val="205025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026104"/>
        <c:crosses val="autoZero"/>
        <c:auto val="1"/>
        <c:lblOffset val="100"/>
        <c:baseTimeUnit val="days"/>
      </c:dateAx>
      <c:valAx>
        <c:axId val="205026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025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@altice_do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97</c:v>
                </c:pt>
                <c:pt idx="1">
                  <c:v>58</c:v>
                </c:pt>
                <c:pt idx="2">
                  <c:v>26</c:v>
                </c:pt>
                <c:pt idx="3">
                  <c:v>36</c:v>
                </c:pt>
                <c:pt idx="4">
                  <c:v>47</c:v>
                </c:pt>
                <c:pt idx="5">
                  <c:v>42</c:v>
                </c:pt>
                <c:pt idx="6">
                  <c:v>42</c:v>
                </c:pt>
                <c:pt idx="7">
                  <c:v>83</c:v>
                </c:pt>
                <c:pt idx="8">
                  <c:v>46</c:v>
                </c:pt>
                <c:pt idx="9">
                  <c:v>62</c:v>
                </c:pt>
                <c:pt idx="10">
                  <c:v>22</c:v>
                </c:pt>
                <c:pt idx="11">
                  <c:v>68</c:v>
                </c:pt>
                <c:pt idx="12">
                  <c:v>89</c:v>
                </c:pt>
                <c:pt idx="13">
                  <c:v>76</c:v>
                </c:pt>
                <c:pt idx="14">
                  <c:v>69</c:v>
                </c:pt>
                <c:pt idx="15">
                  <c:v>81</c:v>
                </c:pt>
                <c:pt idx="16">
                  <c:v>78</c:v>
                </c:pt>
                <c:pt idx="17">
                  <c:v>65</c:v>
                </c:pt>
                <c:pt idx="18">
                  <c:v>69</c:v>
                </c:pt>
                <c:pt idx="19">
                  <c:v>61</c:v>
                </c:pt>
                <c:pt idx="20">
                  <c:v>176</c:v>
                </c:pt>
                <c:pt idx="21">
                  <c:v>115</c:v>
                </c:pt>
                <c:pt idx="22">
                  <c:v>81</c:v>
                </c:pt>
                <c:pt idx="23">
                  <c:v>77</c:v>
                </c:pt>
                <c:pt idx="24">
                  <c:v>45</c:v>
                </c:pt>
                <c:pt idx="25">
                  <c:v>45</c:v>
                </c:pt>
                <c:pt idx="26">
                  <c:v>85</c:v>
                </c:pt>
                <c:pt idx="27">
                  <c:v>85</c:v>
                </c:pt>
                <c:pt idx="28">
                  <c:v>84</c:v>
                </c:pt>
                <c:pt idx="29">
                  <c:v>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63-4255-ABA3-315213F06F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968648"/>
        <c:axId val="283970288"/>
      </c:lineChart>
      <c:dateAx>
        <c:axId val="283968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970288"/>
        <c:crosses val="autoZero"/>
        <c:auto val="1"/>
        <c:lblOffset val="100"/>
        <c:baseTimeUnit val="days"/>
      </c:dateAx>
      <c:valAx>
        <c:axId val="283970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968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@altice_do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69</c:v>
                </c:pt>
                <c:pt idx="1">
                  <c:v>95</c:v>
                </c:pt>
                <c:pt idx="2">
                  <c:v>90</c:v>
                </c:pt>
                <c:pt idx="3">
                  <c:v>64</c:v>
                </c:pt>
                <c:pt idx="4">
                  <c:v>61</c:v>
                </c:pt>
                <c:pt idx="5">
                  <c:v>42</c:v>
                </c:pt>
                <c:pt idx="6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BE-4ABC-9A4E-9606399A92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3975864"/>
        <c:axId val="283975208"/>
      </c:barChart>
      <c:catAx>
        <c:axId val="283975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975208"/>
        <c:crosses val="autoZero"/>
        <c:auto val="1"/>
        <c:lblAlgn val="ctr"/>
        <c:lblOffset val="100"/>
        <c:noMultiLvlLbl val="0"/>
      </c:catAx>
      <c:valAx>
        <c:axId val="283975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975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@altice_do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3</c:v>
                </c:pt>
                <c:pt idx="2">
                  <c:v>2</c:v>
                </c:pt>
                <c:pt idx="3">
                  <c:v>0</c:v>
                </c:pt>
                <c:pt idx="4">
                  <c:v>2</c:v>
                </c:pt>
                <c:pt idx="5">
                  <c:v>3</c:v>
                </c:pt>
                <c:pt idx="6">
                  <c:v>2</c:v>
                </c:pt>
                <c:pt idx="7">
                  <c:v>4</c:v>
                </c:pt>
                <c:pt idx="8">
                  <c:v>5</c:v>
                </c:pt>
                <c:pt idx="9">
                  <c:v>2</c:v>
                </c:pt>
                <c:pt idx="10">
                  <c:v>2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10</c:v>
                </c:pt>
                <c:pt idx="20">
                  <c:v>9</c:v>
                </c:pt>
                <c:pt idx="21">
                  <c:v>4</c:v>
                </c:pt>
                <c:pt idx="22">
                  <c:v>5</c:v>
                </c:pt>
                <c:pt idx="23">
                  <c:v>10</c:v>
                </c:pt>
                <c:pt idx="24">
                  <c:v>4</c:v>
                </c:pt>
                <c:pt idx="25">
                  <c:v>5</c:v>
                </c:pt>
                <c:pt idx="26">
                  <c:v>7</c:v>
                </c:pt>
                <c:pt idx="27">
                  <c:v>3</c:v>
                </c:pt>
                <c:pt idx="28">
                  <c:v>2</c:v>
                </c:pt>
                <c:pt idx="29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21-4D97-A64E-0857BAC51A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979472"/>
        <c:axId val="283979800"/>
      </c:lineChart>
      <c:dateAx>
        <c:axId val="283979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979800"/>
        <c:crosses val="autoZero"/>
        <c:auto val="1"/>
        <c:lblOffset val="100"/>
        <c:baseTimeUnit val="days"/>
      </c:dateAx>
      <c:valAx>
        <c:axId val="283979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979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@altice_do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B0-45A2-B794-F9B7A6AC23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@altice_do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B0-45A2-B794-F9B7A6AC23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1672760"/>
        <c:axId val="281673088"/>
      </c:barChart>
      <c:catAx>
        <c:axId val="281672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673088"/>
        <c:crosses val="autoZero"/>
        <c:auto val="1"/>
        <c:lblAlgn val="ctr"/>
        <c:lblOffset val="100"/>
        <c:noMultiLvlLbl val="0"/>
      </c:catAx>
      <c:valAx>
        <c:axId val="281673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672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@altice_do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21</c:v>
                </c:pt>
                <c:pt idx="1">
                  <c:v>14</c:v>
                </c:pt>
                <c:pt idx="2">
                  <c:v>11</c:v>
                </c:pt>
                <c:pt idx="3">
                  <c:v>20</c:v>
                </c:pt>
                <c:pt idx="4">
                  <c:v>14</c:v>
                </c:pt>
                <c:pt idx="5">
                  <c:v>6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9F-4D4E-BBA2-FE8F17F961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677352"/>
        <c:axId val="281677024"/>
      </c:barChart>
      <c:catAx>
        <c:axId val="281677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677024"/>
        <c:crosses val="autoZero"/>
        <c:auto val="1"/>
        <c:lblAlgn val="ctr"/>
        <c:lblOffset val="100"/>
        <c:noMultiLvlLbl val="0"/>
      </c:catAx>
      <c:valAx>
        <c:axId val="281677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677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@altice_do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7.3422296016949998E-3</c:v>
                </c:pt>
                <c:pt idx="1">
                  <c:v>5.1475414055362004E-3</c:v>
                </c:pt>
                <c:pt idx="2">
                  <c:v>2.5139155701455998E-3</c:v>
                </c:pt>
                <c:pt idx="3">
                  <c:v>2.4615423291008999E-3</c:v>
                </c:pt>
                <c:pt idx="4">
                  <c:v>3.1872858121489E-3</c:v>
                </c:pt>
                <c:pt idx="5">
                  <c:v>1.3267887731324001E-3</c:v>
                </c:pt>
                <c:pt idx="6">
                  <c:v>3.3818149931719999E-3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A6-4C83-A62C-00EF02A67F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9728944"/>
        <c:axId val="199731568"/>
      </c:barChart>
      <c:catAx>
        <c:axId val="199728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9731568"/>
        <c:crosses val="autoZero"/>
        <c:auto val="1"/>
        <c:lblAlgn val="ctr"/>
        <c:lblOffset val="100"/>
        <c:noMultiLvlLbl val="0"/>
      </c:catAx>
      <c:valAx>
        <c:axId val="199731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9728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@altice_do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6</c:v>
                </c:pt>
                <c:pt idx="1">
                  <c:v>3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6</c:v>
                </c:pt>
                <c:pt idx="12">
                  <c:v>1</c:v>
                </c:pt>
                <c:pt idx="13">
                  <c:v>3</c:v>
                </c:pt>
                <c:pt idx="14">
                  <c:v>7</c:v>
                </c:pt>
                <c:pt idx="15">
                  <c:v>7</c:v>
                </c:pt>
                <c:pt idx="16">
                  <c:v>5</c:v>
                </c:pt>
                <c:pt idx="17">
                  <c:v>4</c:v>
                </c:pt>
                <c:pt idx="18">
                  <c:v>5</c:v>
                </c:pt>
                <c:pt idx="19">
                  <c:v>7</c:v>
                </c:pt>
                <c:pt idx="20">
                  <c:v>8</c:v>
                </c:pt>
                <c:pt idx="21">
                  <c:v>3</c:v>
                </c:pt>
                <c:pt idx="22">
                  <c:v>18</c:v>
                </c:pt>
                <c:pt idx="23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69-4639-98CA-29142B2A70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9736160"/>
        <c:axId val="199729600"/>
      </c:lineChart>
      <c:catAx>
        <c:axId val="199736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9729600"/>
        <c:crosses val="autoZero"/>
        <c:auto val="1"/>
        <c:lblAlgn val="ctr"/>
        <c:lblOffset val="100"/>
        <c:noMultiLvlLbl val="0"/>
      </c:catAx>
      <c:valAx>
        <c:axId val="199729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9736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@altice_do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3.0726214069532998E-3</c:v>
                </c:pt>
                <c:pt idx="1">
                  <c:v>1.4664783987732E-3</c:v>
                </c:pt>
                <c:pt idx="2">
                  <c:v>8.3798765644181995E-4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3.9804413680985997E-3</c:v>
                </c:pt>
                <c:pt idx="10">
                  <c:v>2.0949691411046E-4</c:v>
                </c:pt>
                <c:pt idx="11">
                  <c:v>5.8659135950927003E-3</c:v>
                </c:pt>
                <c:pt idx="12">
                  <c:v>4.1899382822090998E-4</c:v>
                </c:pt>
                <c:pt idx="13">
                  <c:v>3.7709444539881999E-3</c:v>
                </c:pt>
                <c:pt idx="14">
                  <c:v>2.4241785775638001E-3</c:v>
                </c:pt>
                <c:pt idx="15">
                  <c:v>4.8184290245404998E-3</c:v>
                </c:pt>
                <c:pt idx="16">
                  <c:v>6.9133981656449997E-3</c:v>
                </c:pt>
                <c:pt idx="17">
                  <c:v>7.0181466227001998E-3</c:v>
                </c:pt>
                <c:pt idx="18">
                  <c:v>1.3407802503069E-3</c:v>
                </c:pt>
                <c:pt idx="19">
                  <c:v>3.172381842244E-3</c:v>
                </c:pt>
                <c:pt idx="20">
                  <c:v>2.3306531694788002E-3</c:v>
                </c:pt>
                <c:pt idx="21">
                  <c:v>1.3966460940697E-3</c:v>
                </c:pt>
                <c:pt idx="22">
                  <c:v>5.5167520715753001E-3</c:v>
                </c:pt>
                <c:pt idx="23">
                  <c:v>5.7462010727438997E-3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D4-4C64-AF1D-DED36B72A5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9732552"/>
        <c:axId val="199732880"/>
      </c:lineChart>
      <c:catAx>
        <c:axId val="199732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9732880"/>
        <c:crosses val="autoZero"/>
        <c:auto val="1"/>
        <c:lblAlgn val="ctr"/>
        <c:lblOffset val="100"/>
        <c:noMultiLvlLbl val="0"/>
      </c:catAx>
      <c:valAx>
        <c:axId val="199732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9732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@altice_do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32</c:v>
                </c:pt>
                <c:pt idx="1">
                  <c:v>29</c:v>
                </c:pt>
                <c:pt idx="2">
                  <c:v>13</c:v>
                </c:pt>
                <c:pt idx="3">
                  <c:v>10</c:v>
                </c:pt>
                <c:pt idx="4">
                  <c:v>12</c:v>
                </c:pt>
                <c:pt idx="5">
                  <c:v>18</c:v>
                </c:pt>
                <c:pt idx="6">
                  <c:v>26</c:v>
                </c:pt>
                <c:pt idx="7">
                  <c:v>32</c:v>
                </c:pt>
                <c:pt idx="8">
                  <c:v>20</c:v>
                </c:pt>
                <c:pt idx="9">
                  <c:v>19</c:v>
                </c:pt>
                <c:pt idx="10">
                  <c:v>26</c:v>
                </c:pt>
                <c:pt idx="11">
                  <c:v>8</c:v>
                </c:pt>
                <c:pt idx="12">
                  <c:v>25</c:v>
                </c:pt>
                <c:pt idx="13">
                  <c:v>16</c:v>
                </c:pt>
                <c:pt idx="14">
                  <c:v>61</c:v>
                </c:pt>
                <c:pt idx="15">
                  <c:v>45</c:v>
                </c:pt>
                <c:pt idx="16">
                  <c:v>43</c:v>
                </c:pt>
                <c:pt idx="17">
                  <c:v>62</c:v>
                </c:pt>
                <c:pt idx="18">
                  <c:v>14</c:v>
                </c:pt>
                <c:pt idx="19">
                  <c:v>92</c:v>
                </c:pt>
                <c:pt idx="20">
                  <c:v>190</c:v>
                </c:pt>
                <c:pt idx="21">
                  <c:v>96</c:v>
                </c:pt>
                <c:pt idx="22">
                  <c:v>102</c:v>
                </c:pt>
                <c:pt idx="23">
                  <c:v>79</c:v>
                </c:pt>
                <c:pt idx="24">
                  <c:v>36</c:v>
                </c:pt>
                <c:pt idx="25">
                  <c:v>38</c:v>
                </c:pt>
                <c:pt idx="26">
                  <c:v>59</c:v>
                </c:pt>
                <c:pt idx="27">
                  <c:v>58</c:v>
                </c:pt>
                <c:pt idx="28">
                  <c:v>43</c:v>
                </c:pt>
                <c:pt idx="29">
                  <c:v>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31-4ABF-B136-1813707FC8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4926344"/>
        <c:axId val="364930280"/>
      </c:lineChart>
      <c:dateAx>
        <c:axId val="364926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930280"/>
        <c:crosses val="autoZero"/>
        <c:auto val="1"/>
        <c:lblOffset val="100"/>
        <c:baseTimeUnit val="days"/>
      </c:dateAx>
      <c:valAx>
        <c:axId val="364930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926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@altice_do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4A-44E7-9CAF-D1336203A1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078392"/>
        <c:axId val="388078064"/>
      </c:barChart>
      <c:catAx>
        <c:axId val="388078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078064"/>
        <c:crosses val="autoZero"/>
        <c:auto val="1"/>
        <c:lblAlgn val="ctr"/>
        <c:lblOffset val="100"/>
        <c:noMultiLvlLbl val="0"/>
      </c:catAx>
      <c:valAx>
        <c:axId val="388078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078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BE2B2-62BB-45B7-962D-781315A9ED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E5EC8E-60F5-4997-8745-554855FBDB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172126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A43C7-30C3-4DFB-B445-1F67BA0B0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0AD6F5-6C7B-49B3-9E1B-4FF96E94CA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25033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896244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8762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87860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8040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5926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34424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10483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24376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4710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64253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45329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42904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11722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01011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833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@altice_do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9290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5F6503-188E-43C3-92A3-49789058D4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830360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EF124-CFB8-4540-AD4E-13AEF037A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3B8E0A-6C68-4ED6-9B8B-0E7484B6B7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15662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DD94C0-C88F-46B9-9E90-9C96C3468C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310547-5E7B-41CE-95C7-E6AAB5D10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810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B96ED-D832-46B5-9104-C0ADDA8D2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C527DA-6B57-4448-A16C-DE0D5E6699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29313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C049EA-BD21-40AA-B148-AC109A9473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808FF8-5ECC-4D8B-92B2-BA70F8996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279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CB033-5FA5-4518-8AAA-DDA03799F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561070-7FAF-48AB-9D10-0041ECFFE4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98269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E35AC1-0B97-4C7C-BC0E-7563BC20D2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9C0BAE-6DE6-4687-A34D-098C529D1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436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674CC-E37B-48F3-8122-07875D3F6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86C4FB-9CCD-4159-9A83-035FC379D3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68682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23216C-8707-4429-BB86-8AB2D7C116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5D0D03-4837-4D49-B15B-8760C1BDE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707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CE658-9922-45FF-93C6-964B1C879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81E83D-3149-4F5F-BC94-0A61CD7317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80232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E804BA-5A10-42BB-A0FD-3E2971435F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69F5B5-511A-4FDB-9669-E2D35EC51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1692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3D504-9D1C-4D89-B2FE-7FC382C96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4F5E7E-AB66-4B6C-B39A-E00FCD8485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24282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D55697-CAB7-45AB-8A7E-4B6A076844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13A6CC-32D4-4FC2-B1FE-795CBC34C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465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4C5D9-B297-4FBD-A088-D5C7888B7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A385A7-51C9-441D-8EF0-6677CB9B92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95193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2DD7FB-EC63-46BE-B147-27605844A5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5CD09D-16FA-4B30-B541-BCF52C462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1071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91357-8D39-4AB1-9296-117283EF7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E6FFAF-D4B7-4DBF-87D3-983DEFF0B4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90891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07BAC0-1978-4B73-8FDD-F305DE5FA1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5D1B18-ED66-48A6-B3C6-4C30593FC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8208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CC69E-3A42-497B-AC46-41B504D4E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690B39-FB01-4196-8BA2-4165A884D1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67901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EF75B7-41A1-4106-868F-CC3A6599DD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783108-E130-40B5-9AEB-B3C50680E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5812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C86F-DEFA-4CC9-AFE4-C912DC4FF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B11D59-19BF-4FC0-BA97-0FE58C6ED4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89300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AA0886-23ED-462C-8101-47DB256FD7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F19A5F-D191-4668-8545-1C3350DA6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30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E965A-0D4D-4AEA-800B-2053AA857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442311-E3C0-41AC-9D54-955F1900F4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68189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77320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0176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2473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21376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80391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7053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76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- 2017-11-24 16:12:25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Como si fuera poco, ¡en este #AlticeFriday también hay concurso de pelota! Dale retweet a este tuit, llena el formulario del enlace con el juego que quieres, ¡y ya estás en la tómbola! 🙌🏼🔥⚾ #AlticeSports https://t.co/9EJLtgqVIU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380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- 2017-11-21 10:28:16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Iniciamos este martes con nuestro CEO, Martin Roos, dándole la bienvenida a los capitaleños a nuestro camino #JuntosSinLímites. https://t.co/8QQlUpDz4I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941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- 2017-11-20 15:41:57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Acompáñanos en el inicio de este nuevo camino sin límites, a través de nuestra transmisión en VIVO hoy a las 7:45 p.m. 🤳 ¡Atentos a nuestros Tweets! ✨ https://t.co/zzdNfhYvLX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477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- 2017-11-20 14:43:03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Bienvenidos a este nuevo camino sin límites. 
#Altice #JuntosSinLímites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529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- 2017-11-20 21:23:50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"Creamos historia en las telecomunicaciones de RD con la 1era red GSM del país, la red 3G+, pioneros en la implementación de 4G LTE, el 1er canal HD, primer canal 3D, la primera red híbrida de fibra óptica y coaxial (HFC)". Martin Roos, nuestro CEO. #Altice #JuntosSinLímites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7400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2A7297-CEE0-4BAD-BE10-E96D2E9DEE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1272599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B3302-DC54-4244-9EAA-D07AB1120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D9E44E-81DF-4E42-B273-8C660F868A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00570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11099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9449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03996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24893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76548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5145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472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- 2017-11-20 22:39:21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🙌🏽 #Altice #JuntosSinLímites https://t.co/nvEbFmVoXo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38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- 2017-11-20 21:21:53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"La misión de contribuir a la creación de sociedades altamente competitivas y sostenibles nos ha llevado a iniciar un nuevo período en el sector de las telecomunicaciones, el entretenimiento y la publicidad bajo una única identidad: #Altice Dominicana". Martin Roos, nuestro CEO.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683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- 2017-11-21 12:31:35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Ponte #9cito como #Altice con Paqueticos ilimitados de data a 9 pesitos, ¡solo por hoy! Actívalos desde tu app #MiAltice. https://t.co/dA8dD8xYtL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243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- 2017-11-20 21:15:50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“Nuestros más de 4 millones de clientes en la República Dominicana son la fuerza impulsora detrás de nuestro compromiso con el crecimiento de las telecomunicaciones, la unidad entre el mundo móvil y fijo”. Dexter Goni, CEO del Grupo #Altice. #JuntosSinLímites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84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- 2017-11-20 21:29:39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"Nuestro logotipo es un camino: un camino abierto, sin límites, sin fronteras, que representa las aspiraciones de la compañía para innovar continuamente y reinventar el futuro”. Martin Roos, nuestro CEO. #Altice #JuntosSinLímites https://t.co/rPSm8V3rYE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4786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867BF7-75EA-419C-AEBA-7E57796E1E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6414349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56AA3-647B-4329-BEF4-7B1176701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1C6473-C2DE-4225-A3E5-958655AA4E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01740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6267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1769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60635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45529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71330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89820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217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- 2017-11-30 18:38:44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¡Dale un batazo a la semana con #AlticeSports! ⚾ Sigue estos pasos y participa para ganar boletas a uno de los juegos de la temporada:
1️⃣ Completa nuestro formulario e https://t.co/NIJBEVpIFG 
2️⃣ Haz RT y menciona a tus amigos fanáticos de la pelota
☑️ ¡Listo! https://t.co/BDb05igmWI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43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- 2017-11-20 21:14:51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"Nuestros negocios en todo el mundo comparten una visión y un objetivo común: entregar los mejores productos y una experiencia de servicio superior a todos nuestros clientes”. Dexter Goei, CEO del Grupo #Altice. #JuntosSinLímites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196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- 2017-11-21 23:27:21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Seguimos celebrando nuestra unión y visión para innovar continuamente en este camino al futuro de las telecomunicaciones. #Altice #JuntosSinLímites https://t.co/uxehN5Sr4s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476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- 2017-11-21 18:33:41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🙌 ¡Ahora podrás generar #Fidepuntos con tus servicios del hogar y móvil! 🏡🤳Descubre este y más beneficios exclusivos de #Altice en https://t.co/SD81CCM7Hv 📲#JuntosSinLímites https://t.co/frTUz0oRR3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143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- 2017-11-21 19:30:01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🏋️‍♀️ Entrena en el @GoldsGymRD con nuestros descuentos exclusivos en los planes Active y Evolution. 🏋️‍♂️ ¡Solicítalos en tu app #MiAltice! 🤳 #JuntosSinLímites https://t.co/PIzOSlq5G0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0580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9C98DD-C3CF-4771-A674-1CDB9E0CC2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7547775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EAE76-E9F1-42D1-9AD5-D31CC9CBE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31FC6E-E8AA-4356-9C5B-ADEA7CCEBB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67088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51625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3385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29606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58773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3096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01251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149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- 2017-11-21 21:26:55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“Somos #Altice, gente que nace de un espíritu emprendedor inquieto, que va más allá por sus clientes porque somos creadores y constructores de sueños”, expresó nuestro CEO Martin Roos. #JuntosSinLímites https://t.co/RLuwuHALbx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470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- 2017-11-20 22:37:38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¡Nos llena de alegría emprender este viaje junto a ti! 🎉🙌🏽 #Altice #JuntosSinLímites https://t.co/FRWWcx5jJb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05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- 2017-11-20 21:00:31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¡Acompáñanos en el inicio de este nuevo camino! Disfruta aquí de nuestra transmisión en vivo. #Altice #JuntosSinLímites https://t.co/GiXNDm66Yx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707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- 2017-11-23 21:08:09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¡Ya se ven las filas para el #AlticeFriday! Ven y llévate tu móvil desde 25 pesos y si eres de los primeros clientes, recibe increíbles premios. https://t.co/65141eX02N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856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- 2017-11-26 16:00:03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🖱️Las ofertas de este lunes estarán solo disponibles para las "personas cibernéticas". 👩‍💻👨‍💻 ¿Eres una de ellas? 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7440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CB0CF8-E833-4498-A56F-8CF1CDCFDD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556242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F203D-E910-4986-8505-206DDE919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B69403-09E6-4653-A7C2-63C698EA79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04370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488401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82636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96641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87700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35153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5393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993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- 2017-11-08 18:04:13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Estos paqueticos ilimitados
　     R
　　     I
　　　     I
　　　　     I
　　　　　    i
　　　　　     i
　　　　　   i
　　　　     n
　　　     n
　　　    n
　　　    d
　　　     e
　　　　    n
                       un paquetón. 
😎😄😘 Como tus #280caracteres 😉😋👯 https://t.co/EpUHrqKpJY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748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- 2017-11-27 00:58:46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😍 La vida es corta como para perderse conciertos como este. 😉 #AlticeMusic #Pamel #UrgenteyNecesario https://t.co/qCdEVAuJmX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2281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DA0A21-BE51-47E0-B406-AB93729A5C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6459773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C6EB3-BEBB-4741-B514-63333C251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F174DC-5A69-45E0-9BB3-7E06036A6A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8433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09936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50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71446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70472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1072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41925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911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- 2017-11-27 23:08:23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Visítanos en @downtown_rd​ para descubrir todos los planes y beneficios de nuestros productos móviles y servicios residenciales, de la mano de nuestro dedicado y audaz equipo. #Altice #JuntosSinLímites https://t.co/Ap7TLtYV9S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080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- 2017-11-30 21:22:34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¡Llegamos a Baní para seguir #JuntosSinLímites! https://t.co/gwSTdmRqO9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043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- 2017-11-23 10:27:30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¡Llévate tu data en un viaje #9cito! Activa Paqueticos Go USA con hasta 40% de descuento desde tu app #MiAltice o marcando #100#, hasta el 26 de noviembre. https://t.co/3Q8SrOXPg7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1237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44A757-AA33-4511-AD81-B617515911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5577657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E942C-76CC-4B53-9257-EDEF58B56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417AAC-C2EF-4E82-9EC8-F2930A2F25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65428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522A6E-1734-4B53-9C37-3C24899D88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9BF0F5-4DC2-43DC-8964-42F933890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5570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AA0D3-75F0-4A26-A826-4EEAD06BA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9C2919-F396-4329-862F-19D11B04C3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37792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8582647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062763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1086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2855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104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@tusambildo - 2017-11-24 14:39:20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Descuentos y ofertas de 2x1 tiene @altice_do en este #BlackFridaySambil #BlackFridayAltice https://t.co/ZCdcic4aV0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362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@edwindelacruzr - 2017-11-15 10:28:29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Video: Una #grave avería en el servicio de @OrangeRD ha dejado a miles de usuarios imposibilitados de hacer llamada… https://t.co/hdyu1bntzO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298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@Noticia_Libre - 2017-11-16 23:29:48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Intel lanzará su primer módem comercial 5G en 2019. @ClaroRD @OrangeRD @TricomDR @Altice @canalviva… https://t.co/XktIqPdYYl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489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@nashlabogaert - 2017-11-21 19:15:40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Estilismo de Lía Pellerano para la hermosa noche @altice_do de ayer. https://t.co/J3BxgZpuOb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311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@MiteNishio - 2017-11-21 10:46:32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Panel: Impacto de la tecnología en las telecomunicaciones. Con Martin Roos, CEO de @altice_do, José del Castillo Sa… https://t.co/gleAZellWN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979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@joseluisraveloc - 2017-11-20 21:23:11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Martin Roos da las palabras principales en este evento de @altice_do marcando el nuevo camino. https://t.co/Q1x2le4Reu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783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@estevezgabriel - 2017-11-20 23:46:45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@altice_do Más de 4 millones de clientes estafados cada mes. Con un servicio cada día más caro y de peor calidad.… https://t.co/5vgs6Tq6x1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3207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9C3043-63E8-4291-ABFA-25EE49E5B5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4980303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6671A-BB1A-4277-B38E-211BC0C5D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F4837F-3FB1-49EF-9BA5-6B89E91C7E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55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124599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791510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45013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2302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413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@estevezgabriel - 2017-11-20 23:43:50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@altice_do La misión es Robar nuestro dinero y deteriorar cada día nuestros bolsillos. Aumentando el precio de los… https://t.co/erIemQj5Qh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224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@estevezgabriel - 2017-11-20 23:33:12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@altice_do Decirles a los clientes que el aumento de la factura de sus servicios es por disposición del gobierno pa… https://t.co/ZHjLdF6AUW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695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@estevezgabriel - 2017-11-20 15:00:27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@altice_do @AlticeRD @OrangeRD @Altice_RD  expliquenme donde está mi Internet. #Ladrones #OrangeTeRoba… https://t.co/g02Xgwnrsc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549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@estevezgabriel - 2017-11-20 23:48:37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@altice_do Su negocio es saquear el bolsillo de sus Clientes. Ofreciendo un servicio costoso y sin calidad.… https://t.co/oYr58oaE4g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373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@estevezgabriel - 2017-11-20 15:01:01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@altice_do @AlticeRD @TricomDR @OrangeRD @OrangeRD @Altice_RD  @TricomDR  expliquenme como es posible que si Active… https://t.co/k3FlFOx1q7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452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@estevezgabriel - 2017-11-20 15:22:38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@altice_do @AlticeRD @TricomDR @orangerd @Altice_RD @OrangeRD @OrangeRD @Altice_do  @TricomDR  expliquenme como es… https://t.co/pQ9sFzUuZ2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873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@estevezgabriel - 2017-11-20 22:44:28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@altice_do Primeros en aumentar las facturas de los servicios y cuando el cliente reclama le dicen que eso fue el g… https://t.co/0ZqWYr8sAv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2664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F1E934-FF98-418D-A94A-50226EA8AC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40192113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58605-C2CC-461B-ACDC-E9E23FE4D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0E503F-6705-4F04-BFDC-7D0B02B214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92005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7422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33933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8623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3539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020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@estevezgabriel - 2017-11-20 15:20:02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@altice_do @orangerd @AlticeRD @TricomDR @OrangeRD @OrangeRD @Altice_do @TricomDR  expliquenme como es posible que… https://t.co/jPteA7rU3j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820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@CodeCampSDQ - 2017-11-09 11:21:58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 are pleased to announce @OrangeRD is the official Telecom sponsor of #CodeCampSDQ. #AlticeRD 🎺🎺🎺 https://t.co/bSoO7GSIA8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225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@estevezgabriel - 2017-11-21 00:03:23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@tricomsolucion Cancelaré 5 líneas que tengo.   4 de @altice_do @alti y 1 #TriplePlay con @SomosAlticeDo por abusiv… https://t.co/5q1zmrsgMw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068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@estevezgabriel - 2017-11-20 15:23:08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@altice_do @AlticeRD @orangerd @Altice_RD @OrangeRD @Altice_do  expliquenme donde está mi Internet. #Ladrones… https://t.co/xvEE2l0Gec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029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@estevezgabriel - 2017-11-20 15:18:09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@Altice_RD @orangerd @TricomDR @Altice_do #Altice_doTeRoba @orangerd #OrangeTeRoba @TricomDR #TricomTeRoba… https://t.co/j1X5yBzRjb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209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@estevezgabriel - 2017-11-20 15:17:10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@Altice_RD @orangerd @TricomDR @Altice_do #Altice_doTeRoba @orangerd #OrangeTeRoba @TricomDR #TricomTeRoba… https://t.co/gaI38uUNzf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2972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F1F30B-CE99-4D6E-AF10-F01687C26D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1136335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AC71C-0CF7-4DD2-8052-66CF04662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17B967-1859-4F2D-A803-398A02BFE2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15836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9215019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2122194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387802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449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@estevezgabriel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(49)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455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@Follador_RD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248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@RykyOwen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267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@ibraheredia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953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@bolivarvalera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734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@ProConsumidorRD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774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@josegrivas10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187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@AmadoIsaac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724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@Argentarium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086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@almuerzonegocio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1660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AD0711-00E8-4313-9796-7A82D81087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5737046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15425-4AF5-47BD-B1A4-91D1230BA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D9B782-7F29-4AD7-9C86-955032AEF0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13582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6640084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806296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27732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166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@VirgilVsquez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897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@braxx100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08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@jorgebrahma2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003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@Hongry_hrm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736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@laurambv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817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@Yu_SANTOS26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447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@JulioLachapelle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273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@mariaberrido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330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@GabzOlivares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597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@CaroitJm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0967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A48725-9452-4252-BD36-ED75C087BF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3490522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07F33-65F3-474B-83C8-5FB9C4346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9BEB4C-07D9-4136-BDB2-8609AF3523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84335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1EDB47-FDBA-4C24-BEFD-52D5AE0592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AAE1C5-E1E7-408D-80AD-D3DCF47BA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007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A7BE6-C826-487C-A653-34920FD28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E4D54E-88AF-4588-B4F4-B2043CC87A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05206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95463104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206013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8418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40896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489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@zanyi8 - 2017-11-30 22:19:16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@altice_do Y entonces? cada vez que intento hacer una llamada, sale error de llamada, y tengo que marcar más de 5 v… https://t.co/ZSgxKsPvUB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125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@JpolancoCruz - 2017-11-30 17:27:08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@altice_do saludos! la configuración APN cambió? la Data no me está funcionando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543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@NunezRafael - 2017-11-30 16:39:45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Tienen problemas con la conectividad a internet en el aeropuerto de puerto plata? Los datos de los móviles están intermitentes. @altice_do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147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@juan_sanchez01 - 2017-11-30 16:23:18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@altice_do yo active un paquetico ilimitado por 5 días y ya hoy me dice que no tengo paquetico activo que esta pasando?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337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@patitalive - 2017-11-30 15:54:53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@altice_do hay problemas con las redes telefonicas ? No me estan entrando llamadas y para llamar tengo que marcar 20 veces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273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@PrimeraDamaSurf - 2017-11-29 21:37:42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☆Señores @altice_do ¿Cómo es posible que desde el sábado hasta la fecha el Internet no funciona?.Excusas van y vien… https://t.co/08yBrUz994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642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@PrimeraDamaSurf - 2017-11-29 21:25:31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☆Señores @altice_do ¿Se puede saber qué está pasando? ¿Esto es una nueva plataforma o una platanada?. Creo que los… https://t.co/VNAssS6UxF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0376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3830D1-955B-4168-B5E6-D6CED49ACB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9384983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C95F0-D382-4957-B989-E9E71AE80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9E8EA6-73AB-496A-B75E-F04E29EFDF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68575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4535352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999551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9117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47669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432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@LakerGarcia - 2017-11-29 17:27:53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@altice_do los de servicio al cliente estan de vacaciones o que? Porque siempre me finalizan la llamada de forma automatica.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786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@Jesus_Hdez83 - 2017-11-28 17:14:27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@altice_do quiero que me ayuden con un pequeño inconveniente que tengo con ustedes, por cual vía me comunico aparte de esta?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513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@altice_do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@BigVander - 2017-11-28 04:09:45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@altice_do hay problemas con su señal esta madrugada ??????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6286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27143D-C046-4ED1-B6F9-91422F8C47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4771604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1453</Words>
  <Application>Microsoft Office PowerPoint</Application>
  <PresentationFormat>On-screen Show (4:3)</PresentationFormat>
  <Paragraphs>486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6</vt:lpstr>
      <vt:lpstr>Twitter Own and Retweeted Tweets Table - 2 of 6</vt:lpstr>
      <vt:lpstr>Twitter Own and Retweeted Tweets Table - 3 of 6</vt:lpstr>
      <vt:lpstr>Twitter Own and Retweeted Tweets Table - 4 of 6</vt:lpstr>
      <vt:lpstr>Twitter Own and Retweeted Tweets Table - 5 of 6</vt:lpstr>
      <vt:lpstr>Twitter Own and Retweeted Tweets Table - 6 of 6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2017-12-03T10:43:40Z</dcterms:created>
  <dcterms:modified xsi:type="dcterms:W3CDTF">2017-12-03T10:44:27Z</dcterms:modified>
</cp:coreProperties>
</file>