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958337</c:v>
                </c:pt>
                <c:pt idx="1">
                  <c:v>958277</c:v>
                </c:pt>
                <c:pt idx="2">
                  <c:v>958207</c:v>
                </c:pt>
                <c:pt idx="3">
                  <c:v>958140</c:v>
                </c:pt>
                <c:pt idx="4">
                  <c:v>958085</c:v>
                </c:pt>
                <c:pt idx="5">
                  <c:v>958012</c:v>
                </c:pt>
                <c:pt idx="6">
                  <c:v>957993</c:v>
                </c:pt>
                <c:pt idx="7">
                  <c:v>957951</c:v>
                </c:pt>
                <c:pt idx="8">
                  <c:v>957905</c:v>
                </c:pt>
                <c:pt idx="9">
                  <c:v>957833</c:v>
                </c:pt>
                <c:pt idx="10">
                  <c:v>957787</c:v>
                </c:pt>
                <c:pt idx="11">
                  <c:v>957756</c:v>
                </c:pt>
                <c:pt idx="12">
                  <c:v>957730</c:v>
                </c:pt>
                <c:pt idx="13">
                  <c:v>957714</c:v>
                </c:pt>
                <c:pt idx="14">
                  <c:v>957714</c:v>
                </c:pt>
                <c:pt idx="20">
                  <c:v>955500</c:v>
                </c:pt>
                <c:pt idx="21">
                  <c:v>955731</c:v>
                </c:pt>
                <c:pt idx="22">
                  <c:v>955950</c:v>
                </c:pt>
                <c:pt idx="23">
                  <c:v>957246</c:v>
                </c:pt>
                <c:pt idx="24">
                  <c:v>957534</c:v>
                </c:pt>
                <c:pt idx="25">
                  <c:v>957597</c:v>
                </c:pt>
                <c:pt idx="26">
                  <c:v>957639</c:v>
                </c:pt>
                <c:pt idx="27">
                  <c:v>957684</c:v>
                </c:pt>
                <c:pt idx="28">
                  <c:v>957693</c:v>
                </c:pt>
                <c:pt idx="29">
                  <c:v>957721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F-4C76-8DA0-354ECAC6A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662664"/>
        <c:axId val="214362920"/>
      </c:lineChart>
      <c:dateAx>
        <c:axId val="28866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62920"/>
        <c:crosses val="autoZero"/>
        <c:auto val="1"/>
        <c:lblOffset val="100"/>
        <c:baseTimeUnit val="days"/>
      </c:dateAx>
      <c:valAx>
        <c:axId val="21436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6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C-4CBC-B335-DC344BE23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682016"/>
        <c:axId val="291218928"/>
      </c:radarChart>
      <c:catAx>
        <c:axId val="29068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8928"/>
        <c:crosses val="autoZero"/>
        <c:auto val="1"/>
        <c:lblAlgn val="ctr"/>
        <c:lblOffset val="100"/>
        <c:noMultiLvlLbl val="0"/>
      </c:catAx>
      <c:valAx>
        <c:axId val="2912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8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2.7025475945761001E-2</c:v>
                </c:pt>
                <c:pt idx="1">
                  <c:v>5.2523182376141998E-3</c:v>
                </c:pt>
                <c:pt idx="2">
                  <c:v>2.2436920944814E-3</c:v>
                </c:pt>
                <c:pt idx="3">
                  <c:v>0</c:v>
                </c:pt>
                <c:pt idx="4">
                  <c:v>1.0906866838115E-2</c:v>
                </c:pt>
                <c:pt idx="5">
                  <c:v>4.4534998942294002E-3</c:v>
                </c:pt>
                <c:pt idx="6">
                  <c:v>2.6095978922799998E-3</c:v>
                </c:pt>
                <c:pt idx="7">
                  <c:v>3.3055941788139001E-3</c:v>
                </c:pt>
                <c:pt idx="8">
                  <c:v>6.7228434704904999E-3</c:v>
                </c:pt>
                <c:pt idx="9">
                  <c:v>4.3151342546144996E-3</c:v>
                </c:pt>
                <c:pt idx="10">
                  <c:v>4.4372057088567004E-3</c:v>
                </c:pt>
                <c:pt idx="11">
                  <c:v>1.6287818278064001E-2</c:v>
                </c:pt>
                <c:pt idx="12">
                  <c:v>4.3853100466409002E-3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0.12118351632384</c:v>
                </c:pt>
                <c:pt idx="21">
                  <c:v>2.9998133837022999E-2</c:v>
                </c:pt>
                <c:pt idx="22">
                  <c:v>1.3949336011606001E-2</c:v>
                </c:pt>
                <c:pt idx="23">
                  <c:v>2.3764771966211001E-2</c:v>
                </c:pt>
                <c:pt idx="24">
                  <c:v>9.1916564827290992E-3</c:v>
                </c:pt>
                <c:pt idx="25">
                  <c:v>3.1016171225973999E-2</c:v>
                </c:pt>
                <c:pt idx="26">
                  <c:v>1.1277983496551E-2</c:v>
                </c:pt>
                <c:pt idx="27">
                  <c:v>8.5103183694439002E-3</c:v>
                </c:pt>
                <c:pt idx="28">
                  <c:v>4.2811437545421998E-3</c:v>
                </c:pt>
                <c:pt idx="29">
                  <c:v>1.8690476314781001E-2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05-4DA7-89FA-EEAAE28A0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14992"/>
        <c:axId val="212909344"/>
      </c:lineChart>
      <c:dateAx>
        <c:axId val="29121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909344"/>
        <c:crosses val="autoZero"/>
        <c:auto val="1"/>
        <c:lblOffset val="100"/>
        <c:baseTimeUnit val="days"/>
      </c:dateAx>
      <c:valAx>
        <c:axId val="2129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-19</c:v>
                </c:pt>
                <c:pt idx="1">
                  <c:v>-551</c:v>
                </c:pt>
                <c:pt idx="2">
                  <c:v>32</c:v>
                </c:pt>
                <c:pt idx="3">
                  <c:v>35</c:v>
                </c:pt>
                <c:pt idx="4">
                  <c:v>385</c:v>
                </c:pt>
                <c:pt idx="5">
                  <c:v>58</c:v>
                </c:pt>
                <c:pt idx="6">
                  <c:v>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E7-4B25-88FF-1BDD44864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703872"/>
        <c:axId val="292699936"/>
      </c:barChart>
      <c:catAx>
        <c:axId val="29270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9936"/>
        <c:crosses val="autoZero"/>
        <c:auto val="1"/>
        <c:lblAlgn val="ctr"/>
        <c:lblOffset val="100"/>
        <c:noMultiLvlLbl val="0"/>
      </c:catAx>
      <c:valAx>
        <c:axId val="29269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-36</c:v>
                </c:pt>
                <c:pt idx="1">
                  <c:v>-60</c:v>
                </c:pt>
                <c:pt idx="2">
                  <c:v>-70</c:v>
                </c:pt>
                <c:pt idx="3">
                  <c:v>-67</c:v>
                </c:pt>
                <c:pt idx="4">
                  <c:v>-55</c:v>
                </c:pt>
                <c:pt idx="5">
                  <c:v>-73</c:v>
                </c:pt>
                <c:pt idx="6">
                  <c:v>-19</c:v>
                </c:pt>
                <c:pt idx="7">
                  <c:v>-42</c:v>
                </c:pt>
                <c:pt idx="8">
                  <c:v>-46</c:v>
                </c:pt>
                <c:pt idx="9">
                  <c:v>-72</c:v>
                </c:pt>
                <c:pt idx="10">
                  <c:v>-46</c:v>
                </c:pt>
                <c:pt idx="11">
                  <c:v>-31</c:v>
                </c:pt>
                <c:pt idx="12">
                  <c:v>-26</c:v>
                </c:pt>
                <c:pt idx="13">
                  <c:v>-16</c:v>
                </c:pt>
                <c:pt idx="14">
                  <c:v>0</c:v>
                </c:pt>
                <c:pt idx="20">
                  <c:v>-2214</c:v>
                </c:pt>
                <c:pt idx="21">
                  <c:v>231</c:v>
                </c:pt>
                <c:pt idx="22">
                  <c:v>219</c:v>
                </c:pt>
                <c:pt idx="23">
                  <c:v>1296</c:v>
                </c:pt>
                <c:pt idx="24">
                  <c:v>288</c:v>
                </c:pt>
                <c:pt idx="25">
                  <c:v>63</c:v>
                </c:pt>
                <c:pt idx="26">
                  <c:v>42</c:v>
                </c:pt>
                <c:pt idx="27">
                  <c:v>45</c:v>
                </c:pt>
                <c:pt idx="28">
                  <c:v>9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0D-41D7-B8A0-55BB9917F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83656"/>
        <c:axId val="291215976"/>
      </c:lineChart>
      <c:dateAx>
        <c:axId val="290683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5976"/>
        <c:crosses val="autoZero"/>
        <c:auto val="1"/>
        <c:lblOffset val="100"/>
        <c:baseTimeUnit val="days"/>
      </c:dateAx>
      <c:valAx>
        <c:axId val="29121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6</c:v>
                </c:pt>
                <c:pt idx="23">
                  <c:v>6</c:v>
                </c:pt>
                <c:pt idx="24">
                  <c:v>4</c:v>
                </c:pt>
                <c:pt idx="25">
                  <c:v>1</c:v>
                </c:pt>
                <c:pt idx="26">
                  <c:v>4</c:v>
                </c:pt>
                <c:pt idx="27">
                  <c:v>2</c:v>
                </c:pt>
                <c:pt idx="28">
                  <c:v>1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CC-4181-9EE2-1E8B2344A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696160"/>
        <c:axId val="364701736"/>
      </c:lineChart>
      <c:dateAx>
        <c:axId val="36469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1736"/>
        <c:crosses val="autoZero"/>
        <c:auto val="1"/>
        <c:lblOffset val="100"/>
        <c:baseTimeUnit val="days"/>
      </c:dateAx>
      <c:valAx>
        <c:axId val="36470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9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8</c:v>
                </c:pt>
                <c:pt idx="3">
                  <c:v>21</c:v>
                </c:pt>
                <c:pt idx="4">
                  <c:v>11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6-479C-BBCE-ACDF9849A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02064"/>
        <c:axId val="364699112"/>
      </c:barChart>
      <c:catAx>
        <c:axId val="36470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99112"/>
        <c:crosses val="autoZero"/>
        <c:auto val="1"/>
        <c:lblAlgn val="ctr"/>
        <c:lblOffset val="100"/>
        <c:noMultiLvlLbl val="0"/>
      </c:catAx>
      <c:valAx>
        <c:axId val="36469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6.0271313985971998E-2</c:v>
                </c:pt>
                <c:pt idx="1">
                  <c:v>6.3280965398750999E-2</c:v>
                </c:pt>
                <c:pt idx="2">
                  <c:v>1.6374765273285002E-2</c:v>
                </c:pt>
                <c:pt idx="3">
                  <c:v>1.2555539997819999E-2</c:v>
                </c:pt>
                <c:pt idx="4">
                  <c:v>1.4527933724534E-2</c:v>
                </c:pt>
                <c:pt idx="5">
                  <c:v>7.6024142623378997E-3</c:v>
                </c:pt>
                <c:pt idx="6">
                  <c:v>1.7275051172772001E-2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5D-47A9-AFAA-5F70A5587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15184"/>
        <c:axId val="364715512"/>
      </c:barChart>
      <c:catAx>
        <c:axId val="36471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5512"/>
        <c:crosses val="autoZero"/>
        <c:auto val="1"/>
        <c:lblAlgn val="ctr"/>
        <c:lblOffset val="100"/>
        <c:noMultiLvlLbl val="0"/>
      </c:catAx>
      <c:valAx>
        <c:axId val="36471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3-4390-A0E8-D0285C096B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3-4390-A0E8-D0285C096B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83-4390-A0E8-D0285C096B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83-4390-A0E8-D0285C096B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83-4390-A0E8-D0285C096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687632"/>
        <c:axId val="364685992"/>
      </c:barChart>
      <c:catAx>
        <c:axId val="36468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85992"/>
        <c:crosses val="autoZero"/>
        <c:auto val="1"/>
        <c:lblAlgn val="ctr"/>
        <c:lblOffset val="100"/>
        <c:noMultiLvlLbl val="0"/>
      </c:catAx>
      <c:valAx>
        <c:axId val="36468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8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3.0443942264368001E-2</c:v>
                </c:pt>
                <c:pt idx="1">
                  <c:v>1.5552505362483E-2</c:v>
                </c:pt>
                <c:pt idx="2">
                  <c:v>5.0102030697932003E-3</c:v>
                </c:pt>
                <c:pt idx="3">
                  <c:v>0</c:v>
                </c:pt>
                <c:pt idx="4">
                  <c:v>3.1313769186206997E-4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2.5051015348966001E-3</c:v>
                </c:pt>
                <c:pt idx="11">
                  <c:v>3.2503692415283003E-2</c:v>
                </c:pt>
                <c:pt idx="12">
                  <c:v>1.0625805677186E-2</c:v>
                </c:pt>
                <c:pt idx="13">
                  <c:v>0.11481715368276001</c:v>
                </c:pt>
                <c:pt idx="14">
                  <c:v>1.3047403827586001E-2</c:v>
                </c:pt>
                <c:pt idx="15">
                  <c:v>3.6532730717242002E-3</c:v>
                </c:pt>
                <c:pt idx="16">
                  <c:v>6.7585551826896996E-3</c:v>
                </c:pt>
                <c:pt idx="17">
                  <c:v>2.5912144001586999E-2</c:v>
                </c:pt>
                <c:pt idx="18">
                  <c:v>2.7723123652856001E-2</c:v>
                </c:pt>
                <c:pt idx="19">
                  <c:v>6.3462572217379996E-3</c:v>
                </c:pt>
                <c:pt idx="20">
                  <c:v>6.6411285482415004E-3</c:v>
                </c:pt>
                <c:pt idx="21">
                  <c:v>0.10952860599798001</c:v>
                </c:pt>
                <c:pt idx="22">
                  <c:v>6.5602346445104001E-2</c:v>
                </c:pt>
                <c:pt idx="23">
                  <c:v>3.3975439567034998E-2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54-4D8B-A838-2AA2B5BB7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05648"/>
        <c:axId val="348906304"/>
      </c:lineChart>
      <c:catAx>
        <c:axId val="34890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06304"/>
        <c:crosses val="autoZero"/>
        <c:auto val="1"/>
        <c:lblAlgn val="ctr"/>
        <c:lblOffset val="100"/>
        <c:noMultiLvlLbl val="0"/>
      </c:catAx>
      <c:valAx>
        <c:axId val="34890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5</c:v>
                </c:pt>
                <c:pt idx="13">
                  <c:v>2</c:v>
                </c:pt>
                <c:pt idx="14">
                  <c:v>9</c:v>
                </c:pt>
                <c:pt idx="15">
                  <c:v>1</c:v>
                </c:pt>
                <c:pt idx="16">
                  <c:v>4</c:v>
                </c:pt>
                <c:pt idx="17">
                  <c:v>4</c:v>
                </c:pt>
                <c:pt idx="18">
                  <c:v>5</c:v>
                </c:pt>
                <c:pt idx="19">
                  <c:v>5</c:v>
                </c:pt>
                <c:pt idx="20">
                  <c:v>8</c:v>
                </c:pt>
                <c:pt idx="21">
                  <c:v>3</c:v>
                </c:pt>
                <c:pt idx="22">
                  <c:v>6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26-49AC-A13D-746278F22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97968"/>
        <c:axId val="292698624"/>
      </c:lineChart>
      <c:catAx>
        <c:axId val="29269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8624"/>
        <c:crosses val="autoZero"/>
        <c:auto val="1"/>
        <c:lblAlgn val="ctr"/>
        <c:lblOffset val="100"/>
        <c:noMultiLvlLbl val="0"/>
      </c:catAx>
      <c:valAx>
        <c:axId val="29269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4.6995720256408999E-3</c:v>
                </c:pt>
                <c:pt idx="1">
                  <c:v>2.6618820218204998E-3</c:v>
                </c:pt>
                <c:pt idx="2">
                  <c:v>2.3654731075069001E-2</c:v>
                </c:pt>
                <c:pt idx="3">
                  <c:v>0</c:v>
                </c:pt>
                <c:pt idx="4">
                  <c:v>1.1433050719884E-2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4-4158-AD5B-A851BB215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69944"/>
        <c:axId val="367970928"/>
      </c:barChart>
      <c:catAx>
        <c:axId val="36796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70928"/>
        <c:crosses val="autoZero"/>
        <c:auto val="1"/>
        <c:lblAlgn val="ctr"/>
        <c:lblOffset val="100"/>
        <c:noMultiLvlLbl val="0"/>
      </c:catAx>
      <c:valAx>
        <c:axId val="36797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6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D-4D4C-990F-403450F625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D-4D4C-990F-403450F625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ED-4D4C-990F-403450F625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ED-4D4C-990F-403450F625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ED-4D4C-990F-403450F625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ED-4D4C-990F-403450F625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ED-4D4C-990F-403450F625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 Dominicana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1ED-4D4C-990F-403450F62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968304"/>
        <c:axId val="367973880"/>
      </c:barChart>
      <c:catAx>
        <c:axId val="36796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73880"/>
        <c:crosses val="autoZero"/>
        <c:auto val="1"/>
        <c:lblAlgn val="ctr"/>
        <c:lblOffset val="100"/>
        <c:noMultiLvlLbl val="0"/>
      </c:catAx>
      <c:valAx>
        <c:axId val="3679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6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4F-47EE-807B-A9FC13296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89256"/>
        <c:axId val="294691224"/>
      </c:barChart>
      <c:catAx>
        <c:axId val="29468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91224"/>
        <c:crosses val="autoZero"/>
        <c:auto val="1"/>
        <c:lblAlgn val="ctr"/>
        <c:lblOffset val="100"/>
        <c:noMultiLvlLbl val="0"/>
      </c:catAx>
      <c:valAx>
        <c:axId val="29469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8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9D8A0-7898-45E5-89F9-330D02C57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CDB79-8AA1-4623-BE11-9A4F819BE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98989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A5CAC-F076-4DB9-8DF7-BBEA1863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7CFD6-DEEE-4FC7-822D-4DE6EE24D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110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82557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6298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7840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3083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1758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1821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0617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589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735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54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11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688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A2928-675B-4A31-A034-DB96D96FE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8591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6778-1C61-45CA-9196-DBF0477B6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C4F9E2-F2F4-4CBC-99D0-F47ED4977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770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84654-3B53-4F71-AD49-B963E930A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6CC6E-52AA-41FB-A81D-541B17E3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07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1A27-593C-4FF5-A7BF-EBA0CBFE7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55218D-7736-415B-9FCB-A2A22F249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479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A022F-2C74-4DD3-8992-16F1B3C95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24D79-9404-4AD9-BC15-EA0C19E8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01D4-AE12-4EB7-98BC-0F2562C4F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096140-0B84-4447-A416-E84255538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675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9F4CE-81A6-4178-8FB7-021370A9F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C2B26-C218-44AF-97AC-DF5C0D1D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9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FD4A-7992-438E-9B95-5727EE49A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534E10-DCE3-4409-935A-9E3876E507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160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CAA55-C1D4-4D51-8574-F91BBC6D8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DCF35-FED8-401F-AD5D-2E3FBBB1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60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DBD5C-BDDD-48B6-BC6F-B96B3864B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4B2DC-9A12-4DCE-94D3-A6227D336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897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4F125-1FE8-43C1-B00E-AB21B662A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81683-3A25-499E-B897-ECFA5BD8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4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8D89-5FA6-4E89-AD96-3DB218C6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90C7F-3A27-438F-ADFC-EDF61D2CA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086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252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430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23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52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093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117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56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650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9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- 2017-11-20 22:48:40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un nuevo camino. 
Bienvenidos a Altice, #JuntosSinLímites.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- 2017-11-20 21:15:12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Acompáñanos en el inicio de este nuevo camino #JuntosSinLímites.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80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- 2017-11-21 13:54:37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Altice y estamos #9cito, estrena con Paqueticos a 9 pesitos. ¡Solo por hoy! A través de tu app #MiAltice.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6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- 2017-11-21 18:44:15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Explora el gran mundo de beneficios, emociones y experiencias sin límites que tenemos para ti en este nuevo camino.  ¡Más detalles en www.altice.com.do!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52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- 2017-11-21 11:24:30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Iniciamos este martes con Martin Roos - CEO Altice Dominicana, dándole la bienvenida a los capitaleños a nuestro camino #JuntosSinLímites. 🗞💫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50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46113-8A85-4758-9C18-BAEA0C167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35171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20CCB-B650-4044-9562-122AB5CD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ABE29-147A-4E51-A4AF-1DECE7865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83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683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830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16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365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123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827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0052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82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7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- 2017-11-22 00:08:51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🏬  ¡Nos complace dar formal apertura a nuestro hogar en la Ciudad Corazón! ❤ En la tienda #Altice Santiago Calle El Sol iniciamos este camino de innovación sin límites implementando la firma digital de contratos, kioskos de pago, horarios extendidos de servicio y más.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1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- 2017-11-21 17:08:47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Altice es más que una empresa. Es un camino sin límites al futuro de las telecomunicaciones, donde la tecnología, el entretenimiento y la conectividad convergen con las emociones, los sueños y las experiencias que construyen quienes somos y quienes queremos ser. 
Bienvenidos a Altice, #JuntosSinLímites.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7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- 2017-11-24 23:30:09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Prepárate para experimentar una brillante realidad. 
Pronto, #iPhone8.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47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- 2017-11-24 23:16:24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 Hoy nuestros clientes pusieron a rendir sus 25 pesitos, se llevaron a casa sus nuevos Smartphones con premios increíbles y pasaron un buen rato en #AlticeFriday. 😎  Pero aún quedan más sorpresas, ¡atentos a nuestras redes!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4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44302-24D6-40D9-ABB6-7FC32874D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48797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F617E-08F3-4A3C-B96C-6CD8D9F0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3AF30-A15D-4E57-8AEA-093AC9FCD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877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7940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674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20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763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7174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85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127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028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6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- 2017-11-30 22:18:58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¡Llegamos a Baní para seguir #JuntosSinLímites!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- 2017-11-27 23:12:46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vemos “downtown”! Hoy damos la bienvenida a la nueva tienda Altice Downtown Center, con novedades en servicio para todos nuestros clientes capitaleños.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46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- 2017-11-30 12:27:00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🛍️Llévate tu Smartphone en rebaja con esta oferta de fin de semana.🤳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7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- 2017-11-24 14:38:44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#AlticeFriday, los primeros serán los primeros y los que más gozan con sus premios, pero los últimos no se quedan atrás. 🛍 ¡Aquí hay de todo para todos! 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78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- 2017-11-26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esta será la mano que agarre la oferta que tanto has esperado. Este lunes será "cibernético". ¿Estás listo?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- 2017-11-24 11:48:30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😎¡Arrancó #AlticeFriday con sorpresas sin límites!🎁✨ Busca tu Smartphone desde RD$25 en tu tienda Altice más cercana y con premios para los primeros clientes en Megacentro, Ágora Mall, Churchill, Coral Mall, Sambil o Santiago Sol. 🏃‍♂️💨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19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C6CD5-6D19-4854-A121-D26E746D7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6588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B6003-F65D-4918-91AC-0AF8722A7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CCFBB-F023-4B3C-A688-91D0B9D1E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891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536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43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859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96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986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225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3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48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21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- 2017-11-01 20:42:33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Un soñador en búsqueda de un amor imposible llega a la gran pantalla el 30 de noviembre con COLAO La Pelicula. ☕️¡Disfrútala con #AlticeCinema! 🎞#ColaoLaPelícula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3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- 2017-11-09 17:30:20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Reimagina cómo te comunicas con el nuevo BlackBerry Key One, disponible en tu tienda Orange más cercana, llamando al 809-859-6000 o a través de orange.com.do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6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- 2017-11-30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 ¡Sorpresa, seguimos dándote la bienvenida a Altice! 😎 🎬  Este jueves te regalamos un combo al comprar tus entradas con nuestro 2x1 de #AlticeCinema. 🍿🥤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91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- 2017-11-05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¿Con quién celebrarás hoy en el play? ⚾✨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56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- 2017-11-25 23:03:33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🤩 Disfrutando un sábado ☕️colao☕️ con las estrellas de COLAO La Peliculaa y sus fans sin límites, en espera del gran estreno el 30 de noviembre. 🎞#AlticeCinema #COLAOlapelicula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22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EA536-6555-455C-842C-F5F0A01C3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03040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8673-1988-47FF-BDAE-B3E48CE18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86647-F7E1-40B4-9402-E9D09CDC84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98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759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925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251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25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487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39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18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979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8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- 2017-11-22 17:50:35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Altice para que hables sin límites con otro Paquetico #9cito! Solo por hoy, activa 1 día de voz ilimitada a solo 9 pesitos desde tu app #MiAltice o marcando #100#.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7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- 2017-11-23 00:42:30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9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- 2017-11-23 22:06:03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los premios te esperan con ansias para ser tuyos, mañana en el Altice Friday! 
Conoce nuestros horarios de #AlticeFriday, ven mañana a Megacentro, Ágora Mall, Churchill, Coral Mall, Sambil o Santiago Sol y llévate tu móvil desde 25 pesos con increíbles premios para los primeros clientes.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6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- 2017-11-12 14:11:34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Activa tus Paqueticos ilimitados, únicos con voz y data ilimitada, marcando #110# o a través de tu app #MiOrange.
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8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- 2017-11-23 11:29:27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¡Llévate tu data en un viaje #9cito! Activa Paqueticos Go USA con hasta 40% de descuento desde tu app Mi Altice o marcando #100#, hasta el 26 de noviembre.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90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02DDC-78B4-49D9-9140-968191FD0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80336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59AE-9B18-4EAB-9D34-D20EC5192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47B21-E533-441E-BECC-EB617D6A16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50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90CD1-A9FC-46EF-B01D-E960E2DAF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BE090-42F8-4DD2-A246-4C15ABE5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1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FDC3-4F47-49AD-8DFD-0A11F76B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5756D-5836-4307-B2C4-353719DB0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9198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718DA-D20F-455C-951C-E64BC8960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8ECF5-F9E5-4DBD-8C4D-6A752768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193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7CF0-8ED3-42B0-A9F1-7B82A9E7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4F5405-AB09-4D46-B579-188A46E70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6825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94D0-C6D9-4F92-94A8-B57529FC0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59FFC-77DB-4837-809B-A7FF57471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48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76F9-0EE1-4127-9FFE-0676EB179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44641-6AA0-46BD-A16A-45F1A4C93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399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ABA97-7DBC-4748-A7C0-E72D6892C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DBC23-A36A-4DD6-AA6F-9FD0BB648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5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BE34F-959C-43CA-B733-2A773057D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CEE6E-49DB-4DA0-892C-FEC3394EAB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691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650B8-A46A-4807-8434-9B55019F8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06D25-0F31-4C78-924B-2DC7CEB85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88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E2AD-5ACB-43AB-85DE-24096C2B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B6879-B03F-4C64-879D-8E0C9EA42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048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7CD09-8F55-4CE8-9E4D-AB6448C06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32A07-4E4F-4538-9ADD-EF613DC56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48059-DC76-48BA-858A-2D4ACFE1E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AEC2E-CA75-4C41-A594-A580882A7D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460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C8C1B-0120-4959-8CBB-9EBBBFE53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DC999-94B5-4085-B853-A2236B78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01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F51B7-AA3F-4972-8F4B-3E0E535D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88AC17-0166-419B-8D2D-F32A2FE07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598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92D4F-CA78-42BB-9EC8-938F1E4C1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BDED8-8A5B-46C6-9535-70DD2E9A8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6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22E5-F8A8-49BA-970E-F0963FE1C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1EB57-94DF-4691-9BE4-19EB2ED62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02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21365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549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07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417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96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0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Bryan de los Santos Breton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9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Yoskabel Vargas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21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Melvin 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07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Junior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19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 Nuris Vasquez de Aquino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9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Lic Francisco Elías Cordero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1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Alma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0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Elvin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8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25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24AA4-16B5-40D6-90F8-D2CE554CD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25476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2C10-E97B-4A7F-A06E-19A6DF1F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B587F-2677-45B6-92FF-4B1D17748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436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145893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741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17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654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833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70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Jean Carlos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11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Samuel Marte 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4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Anyelina Perez 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6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Anderson Rosario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1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Edgar G. Ulloa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563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74213-5366-4DD0-8604-BC98B7331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90959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7F923-3BEA-4CDE-877D-5D8328C69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FBB89-F300-4EB4-88ED-D22DABBA8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9241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562BB-6702-43FE-B14E-277818805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74859-A1D6-4A7A-903F-1C6CF0C7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88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830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2017-12-03T10:41:41Z</dcterms:created>
  <dcterms:modified xsi:type="dcterms:W3CDTF">2017-12-03T10:42:27Z</dcterms:modified>
</cp:coreProperties>
</file>