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7C-4C8D-81AD-9E328282C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930376"/>
        <c:axId val="226930704"/>
      </c:radarChart>
      <c:catAx>
        <c:axId val="22693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930704"/>
        <c:crosses val="autoZero"/>
        <c:auto val="1"/>
        <c:lblAlgn val="ctr"/>
        <c:lblOffset val="100"/>
        <c:noMultiLvlLbl val="0"/>
      </c:catAx>
      <c:valAx>
        <c:axId val="22693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93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30630</c:v>
                </c:pt>
                <c:pt idx="1">
                  <c:v>30663</c:v>
                </c:pt>
                <c:pt idx="2">
                  <c:v>30697</c:v>
                </c:pt>
                <c:pt idx="3">
                  <c:v>30773</c:v>
                </c:pt>
                <c:pt idx="4">
                  <c:v>30842</c:v>
                </c:pt>
                <c:pt idx="5">
                  <c:v>30874</c:v>
                </c:pt>
                <c:pt idx="6">
                  <c:v>30909</c:v>
                </c:pt>
                <c:pt idx="7">
                  <c:v>30924</c:v>
                </c:pt>
                <c:pt idx="8">
                  <c:v>30958</c:v>
                </c:pt>
                <c:pt idx="9">
                  <c:v>30996</c:v>
                </c:pt>
                <c:pt idx="10">
                  <c:v>31030</c:v>
                </c:pt>
                <c:pt idx="11">
                  <c:v>31056</c:v>
                </c:pt>
                <c:pt idx="12">
                  <c:v>31080</c:v>
                </c:pt>
                <c:pt idx="13">
                  <c:v>31101</c:v>
                </c:pt>
                <c:pt idx="14">
                  <c:v>31137</c:v>
                </c:pt>
                <c:pt idx="15">
                  <c:v>31174</c:v>
                </c:pt>
                <c:pt idx="16">
                  <c:v>31214</c:v>
                </c:pt>
                <c:pt idx="17">
                  <c:v>31336</c:v>
                </c:pt>
                <c:pt idx="18">
                  <c:v>31400</c:v>
                </c:pt>
                <c:pt idx="19">
                  <c:v>31462</c:v>
                </c:pt>
                <c:pt idx="20">
                  <c:v>31846</c:v>
                </c:pt>
                <c:pt idx="21">
                  <c:v>32111</c:v>
                </c:pt>
                <c:pt idx="22">
                  <c:v>32272</c:v>
                </c:pt>
                <c:pt idx="23">
                  <c:v>32427</c:v>
                </c:pt>
                <c:pt idx="24">
                  <c:v>32518</c:v>
                </c:pt>
                <c:pt idx="25">
                  <c:v>32605</c:v>
                </c:pt>
                <c:pt idx="26">
                  <c:v>32686</c:v>
                </c:pt>
                <c:pt idx="27">
                  <c:v>32748</c:v>
                </c:pt>
                <c:pt idx="28">
                  <c:v>32783</c:v>
                </c:pt>
                <c:pt idx="29">
                  <c:v>32831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6F-4A91-A645-D9AA9C628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940416"/>
        <c:axId val="291939760"/>
      </c:lineChart>
      <c:dateAx>
        <c:axId val="291940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39760"/>
        <c:crosses val="autoZero"/>
        <c:auto val="1"/>
        <c:lblOffset val="100"/>
        <c:baseTimeUnit val="days"/>
      </c:dateAx>
      <c:valAx>
        <c:axId val="29193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4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126</c:v>
                </c:pt>
                <c:pt idx="2">
                  <c:v>74</c:v>
                </c:pt>
                <c:pt idx="3">
                  <c:v>63</c:v>
                </c:pt>
                <c:pt idx="4">
                  <c:v>67</c:v>
                </c:pt>
                <c:pt idx="5">
                  <c:v>81</c:v>
                </c:pt>
                <c:pt idx="6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7D-45AE-A39E-AAAF8CFB7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018656"/>
        <c:axId val="294023248"/>
      </c:barChart>
      <c:catAx>
        <c:axId val="29401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23248"/>
        <c:crosses val="autoZero"/>
        <c:auto val="1"/>
        <c:lblAlgn val="ctr"/>
        <c:lblOffset val="100"/>
        <c:noMultiLvlLbl val="0"/>
      </c:catAx>
      <c:valAx>
        <c:axId val="29402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1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15</c:v>
                </c:pt>
                <c:pt idx="12">
                  <c:v>19</c:v>
                </c:pt>
                <c:pt idx="13">
                  <c:v>13</c:v>
                </c:pt>
                <c:pt idx="14">
                  <c:v>10</c:v>
                </c:pt>
                <c:pt idx="15">
                  <c:v>0</c:v>
                </c:pt>
                <c:pt idx="16">
                  <c:v>15</c:v>
                </c:pt>
                <c:pt idx="17">
                  <c:v>21</c:v>
                </c:pt>
                <c:pt idx="18">
                  <c:v>6</c:v>
                </c:pt>
                <c:pt idx="19">
                  <c:v>19</c:v>
                </c:pt>
                <c:pt idx="20">
                  <c:v>13</c:v>
                </c:pt>
                <c:pt idx="21">
                  <c:v>5</c:v>
                </c:pt>
                <c:pt idx="22">
                  <c:v>1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20-47CB-9AA9-7D22388B3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16688"/>
        <c:axId val="294018000"/>
      </c:lineChart>
      <c:catAx>
        <c:axId val="29401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18000"/>
        <c:crosses val="autoZero"/>
        <c:auto val="1"/>
        <c:lblAlgn val="ctr"/>
        <c:lblOffset val="100"/>
        <c:noMultiLvlLbl val="0"/>
      </c:catAx>
      <c:valAx>
        <c:axId val="29401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1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0.21642974963490999</c:v>
                </c:pt>
                <c:pt idx="1">
                  <c:v>0.20329687647745001</c:v>
                </c:pt>
                <c:pt idx="2">
                  <c:v>0.44966957691136</c:v>
                </c:pt>
                <c:pt idx="3">
                  <c:v>1.3931351845430999</c:v>
                </c:pt>
                <c:pt idx="4">
                  <c:v>0.41604942162827002</c:v>
                </c:pt>
                <c:pt idx="5">
                  <c:v>0.44441642764838002</c:v>
                </c:pt>
                <c:pt idx="6">
                  <c:v>0.16389825700506999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0.39335581681218001</c:v>
                </c:pt>
                <c:pt idx="11">
                  <c:v>0.30489278322354002</c:v>
                </c:pt>
                <c:pt idx="12">
                  <c:v>0.23859803952469999</c:v>
                </c:pt>
                <c:pt idx="13">
                  <c:v>0.26363304801227999</c:v>
                </c:pt>
                <c:pt idx="14">
                  <c:v>0.25960108539615001</c:v>
                </c:pt>
                <c:pt idx="15">
                  <c:v>0.29627761843224998</c:v>
                </c:pt>
                <c:pt idx="16">
                  <c:v>0.18615847700697</c:v>
                </c:pt>
                <c:pt idx="17">
                  <c:v>0.200431522334</c:v>
                </c:pt>
                <c:pt idx="18">
                  <c:v>0.66324761694636003</c:v>
                </c:pt>
                <c:pt idx="19">
                  <c:v>0.39372353726059001</c:v>
                </c:pt>
                <c:pt idx="20">
                  <c:v>0.35202666498565999</c:v>
                </c:pt>
                <c:pt idx="21">
                  <c:v>0.27491481142945001</c:v>
                </c:pt>
                <c:pt idx="22">
                  <c:v>0.25670389398443999</c:v>
                </c:pt>
                <c:pt idx="23">
                  <c:v>1.9995587354619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2-43A2-9B7A-401CE2EEA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564856"/>
        <c:axId val="293565840"/>
      </c:lineChart>
      <c:catAx>
        <c:axId val="2935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65840"/>
        <c:crosses val="autoZero"/>
        <c:auto val="1"/>
        <c:lblAlgn val="ctr"/>
        <c:lblOffset val="100"/>
        <c:noMultiLvlLbl val="0"/>
      </c:catAx>
      <c:valAx>
        <c:axId val="29356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6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26</c:v>
                </c:pt>
                <c:pt idx="2">
                  <c:v>27</c:v>
                </c:pt>
                <c:pt idx="3">
                  <c:v>24</c:v>
                </c:pt>
                <c:pt idx="4">
                  <c:v>29</c:v>
                </c:pt>
                <c:pt idx="5">
                  <c:v>24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0-48F3-9511-3921C55AD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563544"/>
        <c:axId val="293568792"/>
      </c:barChart>
      <c:catAx>
        <c:axId val="29356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68792"/>
        <c:crosses val="autoZero"/>
        <c:auto val="1"/>
        <c:lblAlgn val="ctr"/>
        <c:lblOffset val="100"/>
        <c:noMultiLvlLbl val="0"/>
      </c:catAx>
      <c:valAx>
        <c:axId val="29356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6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0.30877747144153</c:v>
                </c:pt>
                <c:pt idx="1">
                  <c:v>0.64853528876761002</c:v>
                </c:pt>
                <c:pt idx="2">
                  <c:v>0.34030375965406001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E-4DD5-B702-8F1D5D7FB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37152"/>
        <c:axId val="288742072"/>
      </c:barChart>
      <c:catAx>
        <c:axId val="28873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2072"/>
        <c:crosses val="autoZero"/>
        <c:auto val="1"/>
        <c:lblAlgn val="ctr"/>
        <c:lblOffset val="100"/>
        <c:noMultiLvlLbl val="0"/>
      </c:catAx>
      <c:valAx>
        <c:axId val="28874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viva_rd (Viva - Estamos de tu lado)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BB-4029-84BF-37B7DC0584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viva_rd (Viva - Estamos de tu lado)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BB-4029-84BF-37B7DC0584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viva_rd (Viva - Estamos de tu lado)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BB-4029-84BF-37B7DC058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738136"/>
        <c:axId val="288736824"/>
      </c:barChart>
      <c:catAx>
        <c:axId val="28873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6824"/>
        <c:crosses val="autoZero"/>
        <c:auto val="1"/>
        <c:lblAlgn val="ctr"/>
        <c:lblOffset val="100"/>
        <c:noMultiLvlLbl val="0"/>
      </c:catAx>
      <c:valAx>
        <c:axId val="28873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viva_rd (Viva - Estamos de tu lado)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0.36331547431452998</c:v>
                </c:pt>
                <c:pt idx="1">
                  <c:v>0.55189216708283995</c:v>
                </c:pt>
                <c:pt idx="2">
                  <c:v>0.23053308587502999</c:v>
                </c:pt>
                <c:pt idx="3">
                  <c:v>0.29874461603109997</c:v>
                </c:pt>
                <c:pt idx="4">
                  <c:v>0.39851331819120001</c:v>
                </c:pt>
                <c:pt idx="5">
                  <c:v>0.30281542178800003</c:v>
                </c:pt>
                <c:pt idx="6">
                  <c:v>0.29720463379460998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3-417B-9821-50191E848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33544"/>
        <c:axId val="288740432"/>
      </c:barChart>
      <c:catAx>
        <c:axId val="28873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0432"/>
        <c:crosses val="autoZero"/>
        <c:auto val="1"/>
        <c:lblAlgn val="ctr"/>
        <c:lblOffset val="100"/>
        <c:noMultiLvlLbl val="0"/>
      </c:catAx>
      <c:valAx>
        <c:axId val="28874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3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viva_rd (Viva - Estamos de tu lado)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F7-4425-9E31-03B950166C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viva_rd (Viva - Estamos de tu lado)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F7-4425-9E31-03B950166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748632"/>
        <c:axId val="288743712"/>
      </c:barChart>
      <c:catAx>
        <c:axId val="28874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3712"/>
        <c:crosses val="autoZero"/>
        <c:auto val="1"/>
        <c:lblAlgn val="ctr"/>
        <c:lblOffset val="100"/>
        <c:noMultiLvlLbl val="0"/>
      </c:catAx>
      <c:valAx>
        <c:axId val="28874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4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BA5A7-6B69-40C8-AA50-2FD235985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6150B1-69FF-40F0-BCC7-C5C1CE2E0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47327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1125-D939-4F9E-8D48-4AF63C75A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D20E3-5A0A-4E8F-8383-98F8F390D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9485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27391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881975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15631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97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868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12660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61782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13125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53283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911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871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 (Viva - Estamos de tu lado)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647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4F837-20EC-48B8-BBE0-6CD27B93B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4788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92A08-25E1-4075-9AD0-EF361CC1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DEF058-242F-4473-9DC4-E0F63AF110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9498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B7E30-F4F0-4314-8702-9563480CD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AB7C2-6904-4A87-AFB1-C2FD1B798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352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42B27-5CFE-4FCB-AFFD-46832098E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39589C-B9EE-4090-8888-3614C12610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863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D6897-E0E7-416F-A7A6-958719F72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BCC6-2943-483B-9325-7BCA35CA3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56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57FDB-33F4-467E-8F39-33D601C1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129125-19BE-4166-9485-6E40407E8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7570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B1F57-381D-4314-B06D-A5A27D539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0C3F2-C1DE-4142-BF40-8846BDA24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2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A447-29AE-4BEC-86EB-98CC3CCE3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B226E0-6F63-4F02-8AC7-AA00737C9D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98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EC868-50F5-43E7-86F5-11E19F67A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151A1-D166-45FF-A0C7-13AE7E7EB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600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E2567-2B78-4510-AAAE-B3C4DDFB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E8FF83-1F9D-4D32-83F5-B3BCBDEB12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316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A5A2C-9709-44E1-99BB-109400568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DD7DF-88C4-4387-841D-8B31992E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77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7B48-2ACC-4428-B15E-2EB6866E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E64637-A074-4D5E-B544-EF36ABBE80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1130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8FD0E-D0E4-4C24-8097-A9F0B10EE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D428C-B2BD-4C21-A11A-64CD9106D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5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7474C-F1E9-4839-9E5B-7C08EF91C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4068BC-9326-4B50-BBAF-02332A2413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8460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5C519-005E-485B-A6F5-7B2EB073E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2D5CD-4F20-4183-B60C-EFA59B0E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854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BC201-99C0-4BC4-A116-A64E8D63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6BA10C-5522-498F-A23B-C5510E3EA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0735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252BE-E89A-4F4D-B04F-45A6DDA91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62BDA-C4B8-4ABF-98DF-A6F40B284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8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A4E55-C0AE-4808-AD95-449E4D2BC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5CAB02-2EFC-4656-9612-9D9DB117FF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138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CA1BD-ACDE-4C48-BA61-9A24D0B0F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C23BB-3184-40C9-811F-24398246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18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35DAC-805F-49E5-B28C-3D60AEFFC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4D6669-5919-403E-A6AE-17030F7B69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7241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4E119-3702-4EB0-97BE-85D964495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78E15-76A8-4116-B3BC-037262DBA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140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56E5-B970-4860-8F2C-936069E1B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7A601-7435-4C4F-954E-09FBB6A9B7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793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36767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99959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7447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9484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4985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98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- 2017-11-21 23:08:00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disfruta! #PalAutodrodromoConViva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76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- 2017-11-20 19:37:03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¡Aun tienes oportunidad de ganar boletas para ir con 4 panas al #GranPremioViva en el #AutódromoSunix! ¿Cómo participas? Menciona a 4 panas con los que irás usando #PalAutódromoConViva2017 🏁🏆 *Todos deben seguir la cuenta @Viva_rd. Los ganadores se elegirán de manera aleatoria y obtendrán 5 entradas cada uno.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4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- 2017-11-17 19:15:04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la adrenalina a la pista con el Gran Premio Viva de Autos y Motos 2017! Arma tu coro y participa para ganar entradas e ir con 4 acompañantes al #AutódromoSunix este domingo 26 de Noviembre. ¿Cómo participas? Menciona a 4 panas con los que irás usando #PalAutódromoConViva2017 y todos deben seguir la cuenta Viva_rd
🏁🏆 *Los ganadores se elegirán de manera aleatoria y obtendrán 5 entradas cada uno.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80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- 2017-11-24 18:28:12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 viernes y el #VivaBot lo sabe 🎉 y aquí en Viva ¡estamos en #BlackFriday!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329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F58C2-A22D-4BD7-BA88-668DFD6C7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061038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795B1-0E76-435F-8A3B-1072A801D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24B635-B31D-49E0-A1F6-54398AAE2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7186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831319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8195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9592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0171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2646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3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- 2017-11-20 18:50:04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miércoles 22 de noviembre a las 8:00 P.M. el Palacio de Bellas Artes se va a estremecer! ¿Quieres ser ganador de 2 boletas pa’ disfrutar de “Mis canciones favoritas”?
🎶🎵
Menciona a la persona con la que quieres ir al concierto acompañado del nombre de tu canción favorita de Miriam Cruz y ya estás participando.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52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- 2017-11-23 20:30:03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¿Quieres conocer al #VivaBot y disfrutar del #GranPremioViva2017? ¡Queda poco tiempo pero aún puedes participar! Menciona a 4 panas con los que irás usando #PalAutódromoConViva2017 🏁🏆
*Todos deben seguir la cuenta @viva_rd . El concurso cerrará hoy, jueves 23 de noviembre a las 12:00 A.M.
¡Los ganadores serán anunciados mañana así que todos atentos!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17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- 2017-11-05 03:39:23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can't stop the feeling en este momento, así que bailamos con la increíble energía que nos trae Justin Timberlake. #VivaElFestival #FestivalPresidente2017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67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- 2017-11-23 11:00:05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 #TBT de hoy va dedicado a la consola SNES, lanzada 27 años atrás, siendo la primera en tener juegos con gráficos completamente tridimensionales y la más exitosa en la era de los 16 bits. 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86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21EDB-01FC-49A8-BD54-AE375F174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580919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3A6ED-EDB1-4B23-9261-29C114E0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8FB640-68E5-4A0A-A8A3-9C02F8164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332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38439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6834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14367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8846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9761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9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- 2017-11-20 20:40:03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¡Imposible no disfrutar de nuestras próximas ofertas! Aprovecha lo que pronto traemos para ti. #EstamosDeTuLado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36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(Viva - Estamos de tu lado) - 2017-11-03 19:55:00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ley de minutos para empezar el coro más grande de República Dominicana. ¿Estás listo para vivir este #FestivalPresidente2017? #VivaElFestival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779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78B4E-AA69-4E9C-9872-9B00DDDA8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621579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379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2017-12-03T10:36:31Z</dcterms:created>
  <dcterms:modified xsi:type="dcterms:W3CDTF">2017-12-03T10:36:54Z</dcterms:modified>
</cp:coreProperties>
</file>