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C-4831-ADD9-7441353C8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891840"/>
        <c:axId val="285892168"/>
      </c:radarChart>
      <c:catAx>
        <c:axId val="28589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92168"/>
        <c:crosses val="autoZero"/>
        <c:auto val="1"/>
        <c:lblAlgn val="ctr"/>
        <c:lblOffset val="100"/>
        <c:noMultiLvlLbl val="0"/>
      </c:catAx>
      <c:valAx>
        <c:axId val="28589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9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94080</c:v>
                </c:pt>
                <c:pt idx="1">
                  <c:v>94092</c:v>
                </c:pt>
                <c:pt idx="2">
                  <c:v>94097</c:v>
                </c:pt>
                <c:pt idx="3">
                  <c:v>94095</c:v>
                </c:pt>
                <c:pt idx="4">
                  <c:v>94094</c:v>
                </c:pt>
                <c:pt idx="5">
                  <c:v>94093</c:v>
                </c:pt>
                <c:pt idx="6">
                  <c:v>94097</c:v>
                </c:pt>
                <c:pt idx="7">
                  <c:v>94106</c:v>
                </c:pt>
                <c:pt idx="8">
                  <c:v>94112</c:v>
                </c:pt>
                <c:pt idx="9">
                  <c:v>94118</c:v>
                </c:pt>
                <c:pt idx="10">
                  <c:v>94116</c:v>
                </c:pt>
                <c:pt idx="11">
                  <c:v>94119</c:v>
                </c:pt>
                <c:pt idx="12">
                  <c:v>94125</c:v>
                </c:pt>
                <c:pt idx="13">
                  <c:v>94130</c:v>
                </c:pt>
                <c:pt idx="14">
                  <c:v>94139</c:v>
                </c:pt>
                <c:pt idx="15">
                  <c:v>94139</c:v>
                </c:pt>
                <c:pt idx="16">
                  <c:v>94139</c:v>
                </c:pt>
                <c:pt idx="17">
                  <c:v>94146</c:v>
                </c:pt>
                <c:pt idx="18">
                  <c:v>94154</c:v>
                </c:pt>
                <c:pt idx="19">
                  <c:v>94162</c:v>
                </c:pt>
                <c:pt idx="20">
                  <c:v>94184</c:v>
                </c:pt>
                <c:pt idx="21">
                  <c:v>94202</c:v>
                </c:pt>
                <c:pt idx="22">
                  <c:v>94210</c:v>
                </c:pt>
                <c:pt idx="23">
                  <c:v>94224</c:v>
                </c:pt>
                <c:pt idx="24">
                  <c:v>94234</c:v>
                </c:pt>
                <c:pt idx="25">
                  <c:v>94237</c:v>
                </c:pt>
                <c:pt idx="26">
                  <c:v>94230</c:v>
                </c:pt>
                <c:pt idx="27">
                  <c:v>94243</c:v>
                </c:pt>
                <c:pt idx="28">
                  <c:v>94262</c:v>
                </c:pt>
                <c:pt idx="29">
                  <c:v>94265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D5-4962-BE3A-2C0A32458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91016"/>
        <c:axId val="227689376"/>
      </c:lineChart>
      <c:dateAx>
        <c:axId val="22769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89376"/>
        <c:crosses val="autoZero"/>
        <c:auto val="1"/>
        <c:lblOffset val="100"/>
        <c:baseTimeUnit val="days"/>
      </c:dateAx>
      <c:valAx>
        <c:axId val="22768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9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</c:v>
                </c:pt>
                <c:pt idx="1">
                  <c:v>12</c:v>
                </c:pt>
                <c:pt idx="2">
                  <c:v>5</c:v>
                </c:pt>
                <c:pt idx="3">
                  <c:v>-2</c:v>
                </c:pt>
                <c:pt idx="4">
                  <c:v>-1</c:v>
                </c:pt>
                <c:pt idx="5">
                  <c:v>-1</c:v>
                </c:pt>
                <c:pt idx="6">
                  <c:v>4</c:v>
                </c:pt>
                <c:pt idx="7">
                  <c:v>9</c:v>
                </c:pt>
                <c:pt idx="8">
                  <c:v>6</c:v>
                </c:pt>
                <c:pt idx="9">
                  <c:v>6</c:v>
                </c:pt>
                <c:pt idx="10">
                  <c:v>-2</c:v>
                </c:pt>
                <c:pt idx="11">
                  <c:v>3</c:v>
                </c:pt>
                <c:pt idx="12">
                  <c:v>6</c:v>
                </c:pt>
                <c:pt idx="13">
                  <c:v>5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8</c:v>
                </c:pt>
                <c:pt idx="19">
                  <c:v>8</c:v>
                </c:pt>
                <c:pt idx="20">
                  <c:v>22</c:v>
                </c:pt>
                <c:pt idx="21">
                  <c:v>18</c:v>
                </c:pt>
                <c:pt idx="22">
                  <c:v>8</c:v>
                </c:pt>
                <c:pt idx="23">
                  <c:v>14</c:v>
                </c:pt>
                <c:pt idx="24">
                  <c:v>10</c:v>
                </c:pt>
                <c:pt idx="25">
                  <c:v>3</c:v>
                </c:pt>
                <c:pt idx="26">
                  <c:v>-7</c:v>
                </c:pt>
                <c:pt idx="27">
                  <c:v>13</c:v>
                </c:pt>
                <c:pt idx="28">
                  <c:v>19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95-4CDE-BCC1-91ACA3F68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487384"/>
        <c:axId val="288486400"/>
      </c:lineChart>
      <c:dateAx>
        <c:axId val="28848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6400"/>
        <c:crosses val="autoZero"/>
        <c:auto val="1"/>
        <c:lblOffset val="100"/>
        <c:baseTimeUnit val="days"/>
      </c:dateAx>
      <c:valAx>
        <c:axId val="2884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11</c:v>
                </c:pt>
                <c:pt idx="2">
                  <c:v>14</c:v>
                </c:pt>
                <c:pt idx="3">
                  <c:v>6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1-409E-BD1B-24A3B67E3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733880"/>
        <c:axId val="227736504"/>
      </c:barChart>
      <c:catAx>
        <c:axId val="22773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36504"/>
        <c:crosses val="autoZero"/>
        <c:auto val="1"/>
        <c:lblAlgn val="ctr"/>
        <c:lblOffset val="100"/>
        <c:noMultiLvlLbl val="0"/>
      </c:catAx>
      <c:valAx>
        <c:axId val="2277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3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9</c:v>
                </c:pt>
                <c:pt idx="21">
                  <c:v>4</c:v>
                </c:pt>
                <c:pt idx="22">
                  <c:v>6</c:v>
                </c:pt>
                <c:pt idx="23">
                  <c:v>9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3A-44C9-B7D3-463084401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77008"/>
        <c:axId val="288376024"/>
      </c:lineChart>
      <c:dateAx>
        <c:axId val="28837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6024"/>
        <c:crosses val="autoZero"/>
        <c:auto val="1"/>
        <c:lblOffset val="100"/>
        <c:baseTimeUnit val="days"/>
      </c:dateAx>
      <c:valAx>
        <c:axId val="28837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@Viva_RD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D-41A7-BDC7-31CE5AA606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@Viva_RD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5D-41A7-BDC7-31CE5AA60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70208"/>
        <c:axId val="288371192"/>
      </c:barChart>
      <c:catAx>
        <c:axId val="28837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1192"/>
        <c:crosses val="autoZero"/>
        <c:auto val="1"/>
        <c:lblAlgn val="ctr"/>
        <c:lblOffset val="100"/>
        <c:noMultiLvlLbl val="0"/>
      </c:catAx>
      <c:valAx>
        <c:axId val="28837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23</c:v>
                </c:pt>
                <c:pt idx="2">
                  <c:v>25</c:v>
                </c:pt>
                <c:pt idx="3">
                  <c:v>23</c:v>
                </c:pt>
                <c:pt idx="4">
                  <c:v>22</c:v>
                </c:pt>
                <c:pt idx="5">
                  <c:v>12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E-4794-A7EA-E02851824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631856"/>
        <c:axId val="286630872"/>
      </c:barChart>
      <c:catAx>
        <c:axId val="28663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30872"/>
        <c:crosses val="autoZero"/>
        <c:auto val="1"/>
        <c:lblAlgn val="ctr"/>
        <c:lblOffset val="100"/>
        <c:noMultiLvlLbl val="0"/>
      </c:catAx>
      <c:valAx>
        <c:axId val="28663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3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3.7755973702964002E-3</c:v>
                </c:pt>
                <c:pt idx="1">
                  <c:v>2.6778013957808999E-3</c:v>
                </c:pt>
                <c:pt idx="2">
                  <c:v>3.2281357516034002E-3</c:v>
                </c:pt>
                <c:pt idx="3">
                  <c:v>2.4007874582863001E-3</c:v>
                </c:pt>
                <c:pt idx="4">
                  <c:v>3.6200685013496E-3</c:v>
                </c:pt>
                <c:pt idx="5">
                  <c:v>2.4777357742570001E-3</c:v>
                </c:pt>
                <c:pt idx="6">
                  <c:v>3.3183961262371001E-3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1-4A09-8832-0E223BF61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825464"/>
        <c:axId val="288822840"/>
      </c:barChart>
      <c:catAx>
        <c:axId val="28882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22840"/>
        <c:crosses val="autoZero"/>
        <c:auto val="1"/>
        <c:lblAlgn val="ctr"/>
        <c:lblOffset val="100"/>
        <c:noMultiLvlLbl val="0"/>
      </c:catAx>
      <c:valAx>
        <c:axId val="28882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2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11</c:v>
                </c:pt>
                <c:pt idx="12">
                  <c:v>17</c:v>
                </c:pt>
                <c:pt idx="13">
                  <c:v>11</c:v>
                </c:pt>
                <c:pt idx="14">
                  <c:v>9</c:v>
                </c:pt>
                <c:pt idx="15">
                  <c:v>0</c:v>
                </c:pt>
                <c:pt idx="16">
                  <c:v>13</c:v>
                </c:pt>
                <c:pt idx="17">
                  <c:v>19</c:v>
                </c:pt>
                <c:pt idx="18">
                  <c:v>7</c:v>
                </c:pt>
                <c:pt idx="19">
                  <c:v>16</c:v>
                </c:pt>
                <c:pt idx="20">
                  <c:v>11</c:v>
                </c:pt>
                <c:pt idx="21">
                  <c:v>6</c:v>
                </c:pt>
                <c:pt idx="22">
                  <c:v>2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A6-4988-A7AC-F376EAE1F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09424"/>
        <c:axId val="289808768"/>
      </c:lineChart>
      <c:catAx>
        <c:axId val="2898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08768"/>
        <c:crosses val="autoZero"/>
        <c:auto val="1"/>
        <c:lblAlgn val="ctr"/>
        <c:lblOffset val="100"/>
        <c:noMultiLvlLbl val="0"/>
      </c:catAx>
      <c:valAx>
        <c:axId val="28980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8.6722593890481998E-3</c:v>
                </c:pt>
                <c:pt idx="11">
                  <c:v>4.5372488825818E-3</c:v>
                </c:pt>
                <c:pt idx="12">
                  <c:v>1.9364228647815E-3</c:v>
                </c:pt>
                <c:pt idx="13">
                  <c:v>3.4753395696371001E-3</c:v>
                </c:pt>
                <c:pt idx="14">
                  <c:v>3.4217077861551002E-3</c:v>
                </c:pt>
                <c:pt idx="15">
                  <c:v>0</c:v>
                </c:pt>
                <c:pt idx="16">
                  <c:v>2.9406719435390999E-3</c:v>
                </c:pt>
                <c:pt idx="17">
                  <c:v>2.1797085897284998E-3</c:v>
                </c:pt>
                <c:pt idx="18">
                  <c:v>5.7646505559853997E-3</c:v>
                </c:pt>
                <c:pt idx="19">
                  <c:v>2.0574492938303002E-3</c:v>
                </c:pt>
                <c:pt idx="20">
                  <c:v>2.2203558361569998E-3</c:v>
                </c:pt>
                <c:pt idx="21">
                  <c:v>1.5928639694169999E-3</c:v>
                </c:pt>
                <c:pt idx="22">
                  <c:v>2.1238186258893E-3</c:v>
                </c:pt>
                <c:pt idx="23">
                  <c:v>2.1238186258893E-3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5-4B1D-9419-A2CD3509D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67400"/>
        <c:axId val="287365104"/>
      </c:lineChart>
      <c:catAx>
        <c:axId val="28736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65104"/>
        <c:crosses val="autoZero"/>
        <c:auto val="1"/>
        <c:lblAlgn val="ctr"/>
        <c:lblOffset val="100"/>
        <c:noMultiLvlLbl val="0"/>
      </c:catAx>
      <c:valAx>
        <c:axId val="28736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6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</c:v>
                </c:pt>
                <c:pt idx="1">
                  <c:v>9</c:v>
                </c:pt>
                <c:pt idx="2">
                  <c:v>4</c:v>
                </c:pt>
                <c:pt idx="3">
                  <c:v>12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  <c:pt idx="7">
                  <c:v>14</c:v>
                </c:pt>
                <c:pt idx="8">
                  <c:v>4</c:v>
                </c:pt>
                <c:pt idx="9">
                  <c:v>9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3</c:v>
                </c:pt>
                <c:pt idx="15">
                  <c:v>11</c:v>
                </c:pt>
                <c:pt idx="16">
                  <c:v>10</c:v>
                </c:pt>
                <c:pt idx="17">
                  <c:v>13</c:v>
                </c:pt>
                <c:pt idx="18">
                  <c:v>13</c:v>
                </c:pt>
                <c:pt idx="19">
                  <c:v>4</c:v>
                </c:pt>
                <c:pt idx="20">
                  <c:v>16</c:v>
                </c:pt>
                <c:pt idx="21">
                  <c:v>10</c:v>
                </c:pt>
                <c:pt idx="22">
                  <c:v>18</c:v>
                </c:pt>
                <c:pt idx="23">
                  <c:v>8</c:v>
                </c:pt>
                <c:pt idx="24">
                  <c:v>7</c:v>
                </c:pt>
                <c:pt idx="25">
                  <c:v>11</c:v>
                </c:pt>
                <c:pt idx="26">
                  <c:v>7</c:v>
                </c:pt>
                <c:pt idx="27">
                  <c:v>18</c:v>
                </c:pt>
                <c:pt idx="28">
                  <c:v>7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5-4B8E-8BFD-CF5D03362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93080"/>
        <c:axId val="376991440"/>
      </c:lineChart>
      <c:dateAx>
        <c:axId val="37699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1440"/>
        <c:crosses val="autoZero"/>
        <c:auto val="1"/>
        <c:lblOffset val="100"/>
        <c:baseTimeUnit val="days"/>
      </c:dateAx>
      <c:valAx>
        <c:axId val="37699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8-4369-849B-0552C9DD9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36384"/>
        <c:axId val="398436712"/>
      </c:barChart>
      <c:catAx>
        <c:axId val="39843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6712"/>
        <c:crosses val="autoZero"/>
        <c:auto val="1"/>
        <c:lblAlgn val="ctr"/>
        <c:lblOffset val="100"/>
        <c:noMultiLvlLbl val="0"/>
      </c:catAx>
      <c:valAx>
        <c:axId val="39843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3B3C-20B4-42F0-984E-6C2B5B6ABB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43E746-76ED-4744-ADF8-105F6DAF73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807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8072-CA6C-42D8-85E3-B82393FA1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E020C-5A77-487D-9499-33B8ECA0B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670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6703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677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723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91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188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094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738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06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74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42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840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454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189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159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21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2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68746-9EFF-464C-A2A1-C276A19E4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2559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2C61-289D-446F-9341-E50A883F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18B0E9-D4F0-4C60-81C1-AA6EFDC91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126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60EBB-DEFE-4F45-9A40-BFDA7E21D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0A947-A34E-48B3-8529-2B66F6E1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8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6B6A-1F6B-41A0-B005-C94B5C9F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363501-C786-471E-AD3C-2E6E23375F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9497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F58C-8851-40F8-ADB4-AA65BD8DB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06F3-5C06-4F8B-8DF7-FB10B5C2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2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0D32-3243-4855-9484-5D174213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B2328-999D-458E-9AA9-68773062C0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826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20C7F-45E5-44A6-ACC2-9B091059E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601E-5008-4616-B808-E3D0E663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58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D02D0-F1F8-4B2A-807B-0F72ABF0D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76B1C-01AE-4049-B542-D22647941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209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2EEB4-BA69-432D-BE01-178D856E8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65933-D7CE-4F66-8F26-1FC32018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26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0680D-D3AA-48E4-922F-F5A430945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1C2A34-16F9-432B-9DC1-4701EC04A6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133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25B3D-3895-4AD4-9586-4330DE477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523EC-0914-46CC-A1CE-82BD5EAAE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35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D51CC-8BE1-440C-81AB-557218F0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E8D4B-EEC0-42DA-A3DD-0FB3FB3749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832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F977-A978-4A9D-8ABD-0DFFA4DBE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31587-331A-4549-942B-831B69F2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26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D500-3653-4343-9F72-E5E66727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F9A509-3DC3-4F74-9EB4-B0BCC549E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557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00C44-C99A-461C-9A01-14AE2A635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75D70-7371-42F9-A51A-F2821321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44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48B6-A968-47F9-BDFC-9CB28AF7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E1470-D09A-4BCC-AB56-ED080CC6D6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455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103F-0FAF-4C83-9C50-31BEC36BE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5C8B-C1DD-4BD6-977C-2F476ADD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46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7F31-EE0D-4F6B-AC61-7A820378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10904-6E21-4D5D-8AC2-1AC0F7291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773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CA7CF-D1C0-4996-B00E-F91D6E26E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6F838-8BA5-4EDC-B5C7-B535F40E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26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C428-3A86-4303-8F43-FD48A0EF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5F6BA-244C-4C50-B3C3-105FCE1F7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534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980F9-434B-4365-82EF-9D0D7CC56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5873B-65D6-4EB7-A2A0-E34ED37D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15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989A4-221E-4F35-AD7E-81ACDABAB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7FEB5-E71C-4FC3-BA32-B7833916B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988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784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92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42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95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98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740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2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- 2017-11-01 09:57:07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2001 falleció Juan Bosch, quien ha dejado uno de los más relevantes legados en la política de la República Dominicana. https://t.co/v8JcDYSL53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6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- 2017-11-24 17:24:41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viernes y el #VivaBot lo sabe 🎉 y aquí en Viva ¡estamos en #BlackFriday! https://t.co/8wTwzH8Lkn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1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- 2017-11-26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1865 fue publicado Alicia en el País de las Maravillas, una de las obras de literatura infantil más reconocidas mundialmente. https://t.co/7n4jWgZ8JR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8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- 2017-11-03 19:03:24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es difícil decidir? Mira los beneficios sobre en nuestra página web. #QueVivaLaVerdad https://t.co/mAypq54XKJ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85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- 2017-11-03 15:01:18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¡Quedan solo horas pa' que inicie la fiesta más grande de la música! Disfruta de estos artistas y más este 5 de nov. #FestivalPresidente2017 https://t.co/sfNIIjjp67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89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- 2017-11-24 09:01:18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¡APROVECHA HOY y recibe voz ilimitada gratis y 15 días de whatsapp full ilimitado al activar un paquete de data! #PlanApperísimo #NavidadSinLímites #BlackFriday https://t.co/DXSWOJrWGn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28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79F22-9EE4-4507-9E9F-5E9581EEC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45774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B1062-4BFD-46A0-9C4F-11571BC2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3876D-CA6A-41A6-A099-866E54CCB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277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568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129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85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66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45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23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7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- 2017-11-07 16:48:35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1808 se libró la primera gran batalla de reconquista española de la colonia de Santo Domingo, hoy República Dominicana. https://t.co/pIvzAe0H1N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9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- 2017-11-25 17:06:57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¿Sabes cómo? Marca #96* + número de teléfono que recibirá el balance * + monto a pasar # + SEND. #QueVivaLaVerdad https://t.co/KS4Ot3KVBe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7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- 2017-11-06 16:10:33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necesitas pa' activa' un #PlanApperísimo? Solo debes dirigirte al punto de servicio o tienda Viva más cercana con tu cédula o pasaporte https://t.co/gA0a2Y3OX4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5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- 2017-11-06 09:42:05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celebramos 173 años de la Constitución Dominicana! Un día como hoy en 1844 se aprobó la primera Constitución. #VivaRD https://t.co/OSm4gEvbmM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4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- 2017-11-13 12:02:23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es que tenemos paquetes de internet a RD$ 25 por 3 días. 
#PlanJevi 
#QueVivaLaVerdad https://t.co/QztTvNJJB8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0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16C11-48D9-4D9C-AE43-7968A547C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44507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A665-5865-4A2C-A0DA-B45EE01B7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87218-E9C1-4142-AA16-9A59A9377C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44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408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800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5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971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119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9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- 2017-11-14 16:18:03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es que mereces una semana enterita de Whatsapp ilimitado por eso activa una línea con nuestro #PlanApperísimo y paga menos por más beneficios. #QueVivaLaVerdad https://t.co/5HeDHkkrL1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4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- 2017-11-14 10:00:58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esta obra clásica de la literatura universal lanzada un día como hoy en 1851 no fue bien recibida por lectores y críticos inicialmente? https://t.co/lxYbcISWXh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8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- 2017-11-27 15:32:03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se atreve a admitir que verdaderamente lo hace? #QueVivaLaVerdad https://t.co/CkFK39rocH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5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- 2017-11-27 16:10:32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traje de Hombre Araña de Peter se vuelve negro y lo controla, no sólo dándole más poder, sino sacando el lado oscuro de su personalidad. ¿Cómo superará Peter la influencia de su traje? Descúbrelo hoy a las 5:20 P.M. por Fox. #VivaTV https://t.co/8Mh9mDHzyw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1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- 2017-11-15 11:13:19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en navidad 🎄lo más importante es estar cerca, Viva te conecta con los tuyos regalándote Internet y #VozIlimitada al activar un paquete de data en tu #PlanApperísimo #Prepago. #NavidadSinLímites #EstamosDeTuLado 😮👍🎉 https://t.co/GMODI9P450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93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FC0D7-C4B7-48B8-AABD-843E76555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6783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29CF-1CE2-4C26-B246-9D53E7A8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19199-A0B8-4A0A-87F1-73B9B3EB7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30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5531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605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34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62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96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53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68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- 2017-11-04 17:03:12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trata de un día en el que se pone de manifiesto todos y cada uno de los logros conseguidos por esta organización. #QueVivaLaVerdad https://t.co/uT07cFKYOL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0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- 2017-11-20 13:32:53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Recupera tu velocidad con un paquete de 5GB marcando #123# para continuar usando tu internet a la máxima velocidad. #PlanJevi https://t.co/jIOD4bdJfb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7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- 2017-11-22 12:02:04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músicos entenderán esto. Agradécele el placer de tener una razón más para vivir. ¡Feliz día internacional de la música! #QueVivaLaVerdad https://t.co/9oors5dkUO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3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- 2017-11-23 10:00:59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 #TBT de hoy va dedicado a la consola SNES, lanzada 27 años atrás, siendo la primera en tener juegos con gráficos completamente tridimensionales y la más exitosa en la era de los 16 bits. 🎮 https://t.co/uein4GOHMv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6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- 2017-11-20 11:34:04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¿Quieres vivir una #NavidadSinLímites? Viva te conecta con los tuyos regalándote Internet y #VozIlimitada al activar un paquete de data en tu #PlanApperísimo #Prepago 👍🎉
*Promoción válida hasta el 15 de enero 2018 #EstamosDeTuLado https://t.co/1ObdIzpNAu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2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41231-1C8C-4198-8F1C-F94D494A8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85052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C2AE-DDB6-462E-8E02-7B283C6C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D1D0B-2EAF-4F92-887B-05BD3E5400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747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2808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35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86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745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903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936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16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- 2017-11-12 13:02:08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ganará este partido? ¿Los Toros o el Licey? Descúbrelo sintonizando el juego a través Digital 15 a las 5:00 P.M. #VivaTV https://t.co/NlETYOeKvE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0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- 2017-11-21 17:27:01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¿Vas de viaje esta navidad? Activa roaming VIVA a precio de llamada local pa’ que hables y navegues en EE. UU., Puerto Rico y Canadá sin gastar de más. #RoamingViva  ✈ https://t.co/aEeNSlgEbO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14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- 2017-11-11 11:02:28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Revive hoy a las 4:20 PM por AMC como Toretto y O’Conner unen fuerzas en contra de un corrupto hombre de negocios en Río de Janeiro. #VivaTV https://t.co/3bsz5TrYCO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9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- 2017-11-20 19:40:13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¡Imposible no disfrutar de nuestras próximas ofertas! Aprovecha lo que pronto traemos para ti. #EstamosDeTuLado https://t.co/DRABbfmEDt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36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B8C77-1178-4212-9506-C1062431B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53716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AE6F0-7904-47FD-B2A7-B2A554A2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F5EEC4-CB62-4C17-95D8-FC3D575B8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917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CDAA4-CC73-431C-8A73-FF79D1A6D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D32B6-353A-4AC0-A499-92C4EE0E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3908-77BA-4824-83ED-90E81B145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AF6D13-D78D-4F35-B472-A2D5B5CBA2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1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74498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248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610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81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2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@victormanuelfri - 2017-11-08 13:16:01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Por Dios por qué an bajado la calidad del servicio estaban rápido y ahora están bien lentos en data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17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@dramatosterrero - 2017-11-01 18:12:09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@Lisandrofh @IndotelRD @Viva_RD @ProConsumidorRD @ClaroRD @OrangeRD @LeoHerasme @DajelisRD @deinteresdiario… https://t.co/IQzNW0CpoJ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3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@victormanuelfri - 2017-11-08 13:14:38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Están demasiado lento de nuevo estaban bien rapido el internete y ahora se a vuelto muy malo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5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@StalingLizardo - 2017-11-01 21:29:33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Papá @dagoavila oye oye Apagame esa maldita m. (@ClaroRD @OrangeRD ) porque @Viva_RD  lo mejor hermano mio. Y esto no es publicidad. #hablo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5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@Fuegoalalata - 2017-11-03 21:26:34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Pésimo WiFi de @Viva_RD en área de prensa de #FestivalPresidente2017 y los servicios propios no funcionan.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8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@RandyOsados - 2017-11-01 13:50:07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@teofilog @LunaZoila @12y2 Me recuerda no, es totalmente la misma temática. @Viva_RD ustedes conocen a esta compañía telefónica @womchile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71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@HanobiDelgado - 2017-11-26 19:25:26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@Viva_RD agradecidos por apoyo masivo a evento donde se desarrolla el Gran Premio Viva 2017.… https://t.co/7kdprw2sE0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17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63FA2-923C-4C6E-9D26-4A4679BE2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423895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F4B0-D7A7-4A72-89ED-D9CB105F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DF629-E857-47BB-98F6-E203CF09C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97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222794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2067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621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55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@ELGranMiyagui26 - 2017-11-27 21:29:04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@Mr_AnGeLo invita 🙌 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@hfigari - 2017-11-10 12:37:41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Cambiate @Viva_RD , deja esa fidelidad que no es recompesada. https://t.co/Zu0d4Z5oi0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9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@Wellington_Diaz - 2017-11-23 19:18:28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1/2 Gracias @Viva_RD por finalmente dar respuesta (negativa) a mi reclamación y gracias por los casi 14 años que me… https://t.co/OYFfbra52A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9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@Wellington_Diaz - 2017-11-23 19:20:50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2/2 Y gracias @Viva_RD por haberte convertido este año en mi dolor de cabeza, con tanto problemas de señal y cobros… https://t.co/iMS3GIQl0S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58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@LinaBisono - 2017-11-21 23:34:09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espaldas mi look de hoy para la rueda de prensa de @viva_rd 💚💚💚
Vestido claraimportaciones… https://t.co/CkbQcHdL7r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4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@CleudyCruz - 2017-11-22 14:03:02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@glinares86 @Viva_RD @emanuelismusic2 iPhone 7 Plus, Alta mira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7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@Fabio809 - 2017-11-22 20:07:22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@DiputadosRD @ClaroRD @Viva_RD @Altice @IndotelRD @BDiputadosPLD @AriasRarias Y cuando recibirán a los consumidores… https://t.co/JONWpC2Hye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0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@FrancoDelvin - 2017-11-22 18:15:43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activas un paquete de data  @Viva_RD  te regala minutos ilimitados de viva a viva, que viva la verdad! Vivaa… https://t.co/xE07ND0DPb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143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5BA81-EE9F-4031-958F-BCF88AA33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1851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849D-5EE7-44C0-906C-8F1C34DC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33E0F-AE60-41A9-82F7-8E0D84BCA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993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29187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6910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764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06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@LUISDURANMUSIC - 2017-11-22 15:45:24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maldita curaaa jajajajaja 
regranned from @viva_rd  -  Así se disfruta!… https://t.co/4vEz6qBPM5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9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@DjAlexLaHormiga - 2017-11-21 23:35:37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#MiGente..... Y e'to se baila así....  #Tamoactivo.... @viva_rd https://t.co/2MfMJiaK7t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@CleudyCruz - 2017-11-21 20:00:45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Aquí está la doctrina egoísta de Son Gokú (Versión @Viva_RD )😂🤯#Diletu @emanuelismusic2 😂 https://t.co/oGZuqelIOS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6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@glinares86 - 2017-11-21 21:11:23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@CleudyCruz @Viva_RD @emanuelismusic2 Qué móvil y localidad?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6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@steeven_jim - 2017-11-21 20:48:15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 Como suspendo el paquete de renovación automática?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682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C16E5-3C60-42BE-ABF8-F345E147B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12433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D030-5CEC-474C-AE1B-C2DECCFC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BF8B8-D036-48D9-A7D7-EBBA97014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52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35974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1482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6315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9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@jlcomunicacion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9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@PablitoCabral8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4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@djrb04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3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@ELGranMiyagui26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5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@Wellington_Diaz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7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@Mr_AnGeLo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52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@RobertoMatos30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7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@JeffreyLora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5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@GeneracionY_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6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@PeterJsoto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18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82101-2440-4825-9341-DCA810C29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97967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7AA3-1814-40E7-8234-66A17B07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752DB-A6A0-4B14-9FC1-8813274DA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086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6242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0226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5559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6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@andresjosias30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9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@victormanuelfri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2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@jafa_08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8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@BeltreSonny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2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@Alapuchik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0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@melviiimc22028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3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@hfigari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@Jcpimentels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5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@tradingfuturo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@jeferomer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549EA-4C87-43D8-86E5-647B12B2D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86214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3DC5E-1A62-4F82-B800-44058380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C2A2B-EE72-4929-A8EB-BC471851E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916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669A8-C135-4CD7-8724-B80E52E4C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F1833-CB8E-4005-BF01-3642407C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481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C4E0-297C-42F7-AF7E-1A774E16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A47697-DC7B-4DA6-A47B-FDD4C2A9A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95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6590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8905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84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21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2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@yinazorrilla - 2017-11-29 16:32:19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no tengo servicio en Hato Mayor Del Rey desde las 11 y su centro de contacto no sabe el por qué?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9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@baldera_gregory - 2017-11-29 13:36:08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hola quiero hacer la portabilidad numérica.puedo hacerlo desde mi móvil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3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@ClaudiAlmonte - 2017-11-27 23:58:04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La noche completa sin cobertura alguna. En serio? No llamadas, no internet. Alguna explicación a los usuarios del porq al menos?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9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@FrancoDelvin - 2017-11-27 23:11:59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problema de nuevo?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9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@starlincv - 2017-11-27 21:47:13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... No hay red, no hay servicio, no hay internet... Qué es lo que pasa?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2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@RobertoMatos30 - 2017-11-25 12:57:59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Cuál servicio ilimitado?
Su servicio se degrada tienen una estafa solo brindan 14GB semanales los cuales n… https://t.co/bPBBqrIgGB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74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@Hectorlgc7 - 2017-11-24 19:16:45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Con cual plan es la oferta?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7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@Mr_AnGeLo - 2017-11-24 19:14:02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Barbaro ahora?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11/27/2017 16:54:58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30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D2FC5-A422-424B-8DF9-8903E1D92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4320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AEF0-B48B-4146-B51C-9E59CA226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144F5-D9BF-49FD-B160-766A3FCED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103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720390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8887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859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332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@Dr_Honoret - 2017-11-24 12:55:18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Hola me interesa el note 8, que me ofrecen y a que precio??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6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@iamsebascruz - 2017-11-23 20:29:30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Y las ofertas de internet para black friday?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2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BDDF6-15EA-4E7F-8040-CEE376AC1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9876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1438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2017-12-03T10:34:47Z</dcterms:created>
  <dcterms:modified xsi:type="dcterms:W3CDTF">2017-12-03T10:35:36Z</dcterms:modified>
</cp:coreProperties>
</file>