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0" r:id="rId24"/>
    <p:sldId id="281" r:id="rId25"/>
    <p:sldId id="282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WIND telecom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99168</c:v>
                </c:pt>
                <c:pt idx="1">
                  <c:v>99190</c:v>
                </c:pt>
                <c:pt idx="2">
                  <c:v>99202</c:v>
                </c:pt>
                <c:pt idx="3">
                  <c:v>99208</c:v>
                </c:pt>
                <c:pt idx="4">
                  <c:v>99218</c:v>
                </c:pt>
                <c:pt idx="5">
                  <c:v>99229</c:v>
                </c:pt>
                <c:pt idx="6">
                  <c:v>99241</c:v>
                </c:pt>
                <c:pt idx="7">
                  <c:v>99255</c:v>
                </c:pt>
                <c:pt idx="8">
                  <c:v>99264</c:v>
                </c:pt>
                <c:pt idx="9">
                  <c:v>99267</c:v>
                </c:pt>
                <c:pt idx="10">
                  <c:v>99274</c:v>
                </c:pt>
                <c:pt idx="11">
                  <c:v>99279</c:v>
                </c:pt>
                <c:pt idx="12">
                  <c:v>99283</c:v>
                </c:pt>
                <c:pt idx="13">
                  <c:v>99288</c:v>
                </c:pt>
                <c:pt idx="14">
                  <c:v>99306</c:v>
                </c:pt>
                <c:pt idx="15">
                  <c:v>99308</c:v>
                </c:pt>
                <c:pt idx="16">
                  <c:v>99321</c:v>
                </c:pt>
                <c:pt idx="17">
                  <c:v>99319</c:v>
                </c:pt>
                <c:pt idx="18">
                  <c:v>99319</c:v>
                </c:pt>
                <c:pt idx="19">
                  <c:v>99320</c:v>
                </c:pt>
                <c:pt idx="20">
                  <c:v>99316</c:v>
                </c:pt>
                <c:pt idx="21">
                  <c:v>99329</c:v>
                </c:pt>
                <c:pt idx="22">
                  <c:v>99344</c:v>
                </c:pt>
                <c:pt idx="23">
                  <c:v>99357</c:v>
                </c:pt>
                <c:pt idx="24">
                  <c:v>99359</c:v>
                </c:pt>
                <c:pt idx="25">
                  <c:v>99364</c:v>
                </c:pt>
                <c:pt idx="26">
                  <c:v>99373</c:v>
                </c:pt>
                <c:pt idx="27">
                  <c:v>99377</c:v>
                </c:pt>
                <c:pt idx="28">
                  <c:v>99381</c:v>
                </c:pt>
                <c:pt idx="29">
                  <c:v>99405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C0-471B-A2FD-D175E6EB87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925880"/>
        <c:axId val="292927848"/>
      </c:lineChart>
      <c:dateAx>
        <c:axId val="292925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27848"/>
        <c:crosses val="autoZero"/>
        <c:auto val="1"/>
        <c:lblOffset val="100"/>
        <c:baseTimeUnit val="days"/>
      </c:dateAx>
      <c:valAx>
        <c:axId val="292927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25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WIND telecom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30-48CF-A0C0-5C1AA93EA1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2297864"/>
        <c:axId val="227299440"/>
      </c:radarChart>
      <c:catAx>
        <c:axId val="292297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299440"/>
        <c:crosses val="autoZero"/>
        <c:auto val="1"/>
        <c:lblAlgn val="ctr"/>
        <c:lblOffset val="100"/>
        <c:noMultiLvlLbl val="0"/>
      </c:catAx>
      <c:valAx>
        <c:axId val="227299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297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WIND telecom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2.0672616346492999E-2</c:v>
                </c:pt>
                <c:pt idx="1">
                  <c:v>1.0082779620685999E-2</c:v>
                </c:pt>
                <c:pt idx="2">
                  <c:v>1.2097261986369999E-2</c:v>
                </c:pt>
                <c:pt idx="3">
                  <c:v>1.2600171362331001E-2</c:v>
                </c:pt>
                <c:pt idx="4">
                  <c:v>1.209518913852E-2</c:v>
                </c:pt>
                <c:pt idx="5">
                  <c:v>9.0704776110378006E-3</c:v>
                </c:pt>
                <c:pt idx="6">
                  <c:v>1.7634907038847E-2</c:v>
                </c:pt>
                <c:pt idx="7">
                  <c:v>2.7708366919233E-2</c:v>
                </c:pt>
                <c:pt idx="8">
                  <c:v>1.0578385839067001E-2</c:v>
                </c:pt>
                <c:pt idx="9">
                  <c:v>1.9140684027603001E-2</c:v>
                </c:pt>
                <c:pt idx="10">
                  <c:v>1.6117658910042999E-2</c:v>
                </c:pt>
                <c:pt idx="11">
                  <c:v>2.2160441597162999E-2</c:v>
                </c:pt>
                <c:pt idx="12">
                  <c:v>3.7267956608012E-2</c:v>
                </c:pt>
                <c:pt idx="13">
                  <c:v>7.5540111799364998E-2</c:v>
                </c:pt>
                <c:pt idx="14">
                  <c:v>3.9276111060756999E-2</c:v>
                </c:pt>
                <c:pt idx="15">
                  <c:v>1.3594207860473001E-2</c:v>
                </c:pt>
                <c:pt idx="16">
                  <c:v>1.1075981231246E-2</c:v>
                </c:pt>
                <c:pt idx="17">
                  <c:v>8.5581957309705994E-3</c:v>
                </c:pt>
                <c:pt idx="18">
                  <c:v>1.3089137023126999E-2</c:v>
                </c:pt>
                <c:pt idx="19">
                  <c:v>1.5102850411300999E-2</c:v>
                </c:pt>
                <c:pt idx="20">
                  <c:v>1.4599569060996E-2</c:v>
                </c:pt>
                <c:pt idx="21">
                  <c:v>1.1075089104125999E-2</c:v>
                </c:pt>
                <c:pt idx="22">
                  <c:v>6.9461222517516005E-2</c:v>
                </c:pt>
                <c:pt idx="23">
                  <c:v>3.7745344740815E-2</c:v>
                </c:pt>
                <c:pt idx="24">
                  <c:v>1.5096922240785999E-2</c:v>
                </c:pt>
                <c:pt idx="25">
                  <c:v>1.4425512357296E-2</c:v>
                </c:pt>
                <c:pt idx="26">
                  <c:v>2.448809811341E-2</c:v>
                </c:pt>
                <c:pt idx="27">
                  <c:v>1.2075471698113001E-2</c:v>
                </c:pt>
                <c:pt idx="28">
                  <c:v>1.3081234466034E-2</c:v>
                </c:pt>
                <c:pt idx="29">
                  <c:v>0.60869477729819998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B8-4810-8E24-09776F76A7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4638576"/>
        <c:axId val="297178912"/>
      </c:lineChart>
      <c:dateAx>
        <c:axId val="224638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178912"/>
        <c:crosses val="autoZero"/>
        <c:auto val="1"/>
        <c:lblOffset val="100"/>
        <c:baseTimeUnit val="days"/>
      </c:dateAx>
      <c:valAx>
        <c:axId val="297178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638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WIND telecom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</c:v>
                </c:pt>
                <c:pt idx="1">
                  <c:v>4</c:v>
                </c:pt>
                <c:pt idx="2">
                  <c:v>11</c:v>
                </c:pt>
                <c:pt idx="3">
                  <c:v>14</c:v>
                </c:pt>
                <c:pt idx="4">
                  <c:v>10</c:v>
                </c:pt>
                <c:pt idx="5">
                  <c:v>3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F4-4733-A153-419B090612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7182192"/>
        <c:axId val="297177600"/>
      </c:barChart>
      <c:catAx>
        <c:axId val="297182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177600"/>
        <c:crosses val="autoZero"/>
        <c:auto val="1"/>
        <c:lblAlgn val="ctr"/>
        <c:lblOffset val="100"/>
        <c:noMultiLvlLbl val="0"/>
      </c:catAx>
      <c:valAx>
        <c:axId val="297177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182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WIND telecom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</c:v>
                </c:pt>
                <c:pt idx="1">
                  <c:v>22</c:v>
                </c:pt>
                <c:pt idx="2">
                  <c:v>12</c:v>
                </c:pt>
                <c:pt idx="3">
                  <c:v>6</c:v>
                </c:pt>
                <c:pt idx="4">
                  <c:v>10</c:v>
                </c:pt>
                <c:pt idx="5">
                  <c:v>11</c:v>
                </c:pt>
                <c:pt idx="6">
                  <c:v>12</c:v>
                </c:pt>
                <c:pt idx="7">
                  <c:v>14</c:v>
                </c:pt>
                <c:pt idx="8">
                  <c:v>9</c:v>
                </c:pt>
                <c:pt idx="9">
                  <c:v>3</c:v>
                </c:pt>
                <c:pt idx="10">
                  <c:v>7</c:v>
                </c:pt>
                <c:pt idx="11">
                  <c:v>5</c:v>
                </c:pt>
                <c:pt idx="12">
                  <c:v>4</c:v>
                </c:pt>
                <c:pt idx="13">
                  <c:v>5</c:v>
                </c:pt>
                <c:pt idx="14">
                  <c:v>18</c:v>
                </c:pt>
                <c:pt idx="15">
                  <c:v>2</c:v>
                </c:pt>
                <c:pt idx="16">
                  <c:v>13</c:v>
                </c:pt>
                <c:pt idx="17">
                  <c:v>-2</c:v>
                </c:pt>
                <c:pt idx="18">
                  <c:v>0</c:v>
                </c:pt>
                <c:pt idx="19">
                  <c:v>1</c:v>
                </c:pt>
                <c:pt idx="20">
                  <c:v>-4</c:v>
                </c:pt>
                <c:pt idx="21">
                  <c:v>13</c:v>
                </c:pt>
                <c:pt idx="22">
                  <c:v>15</c:v>
                </c:pt>
                <c:pt idx="23">
                  <c:v>13</c:v>
                </c:pt>
                <c:pt idx="24">
                  <c:v>2</c:v>
                </c:pt>
                <c:pt idx="25">
                  <c:v>5</c:v>
                </c:pt>
                <c:pt idx="26">
                  <c:v>9</c:v>
                </c:pt>
                <c:pt idx="27">
                  <c:v>4</c:v>
                </c:pt>
                <c:pt idx="28">
                  <c:v>4</c:v>
                </c:pt>
                <c:pt idx="29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05-47B0-ACB8-A019C4D308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179568"/>
        <c:axId val="295145456"/>
      </c:lineChart>
      <c:dateAx>
        <c:axId val="297179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145456"/>
        <c:crosses val="autoZero"/>
        <c:auto val="1"/>
        <c:lblOffset val="100"/>
        <c:baseTimeUnit val="days"/>
      </c:dateAx>
      <c:valAx>
        <c:axId val="295145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179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WIND telecom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2</c:v>
                </c:pt>
                <c:pt idx="21">
                  <c:v>2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  <c:pt idx="25">
                  <c:v>3</c:v>
                </c:pt>
                <c:pt idx="26">
                  <c:v>3</c:v>
                </c:pt>
                <c:pt idx="27">
                  <c:v>2</c:v>
                </c:pt>
                <c:pt idx="28">
                  <c:v>2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D2-4F0E-86C7-246B94A30C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7919352"/>
        <c:axId val="367912792"/>
      </c:lineChart>
      <c:dateAx>
        <c:axId val="367919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912792"/>
        <c:crosses val="autoZero"/>
        <c:auto val="1"/>
        <c:lblOffset val="100"/>
        <c:baseTimeUnit val="days"/>
      </c:dateAx>
      <c:valAx>
        <c:axId val="367912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919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WIND telecom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</c:v>
                </c:pt>
                <c:pt idx="1">
                  <c:v>8</c:v>
                </c:pt>
                <c:pt idx="2">
                  <c:v>10</c:v>
                </c:pt>
                <c:pt idx="3">
                  <c:v>8</c:v>
                </c:pt>
                <c:pt idx="4">
                  <c:v>8</c:v>
                </c:pt>
                <c:pt idx="5">
                  <c:v>8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AC-4087-827A-950B4CE652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7916728"/>
        <c:axId val="367914432"/>
      </c:barChart>
      <c:catAx>
        <c:axId val="367916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914432"/>
        <c:crosses val="autoZero"/>
        <c:auto val="1"/>
        <c:lblAlgn val="ctr"/>
        <c:lblOffset val="100"/>
        <c:noMultiLvlLbl val="0"/>
      </c:catAx>
      <c:valAx>
        <c:axId val="367914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916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WIND telecom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2.1822479167925998E-2</c:v>
                </c:pt>
                <c:pt idx="1">
                  <c:v>2.9963942549806E-2</c:v>
                </c:pt>
                <c:pt idx="2">
                  <c:v>2.2359647885904999E-2</c:v>
                </c:pt>
                <c:pt idx="3">
                  <c:v>0.10084503353947</c:v>
                </c:pt>
                <c:pt idx="4">
                  <c:v>2.0017928005963002E-2</c:v>
                </c:pt>
                <c:pt idx="5">
                  <c:v>1.3093487500755001E-2</c:v>
                </c:pt>
                <c:pt idx="6">
                  <c:v>1.5007151058558E-2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F0-4383-B7F9-9924FA327F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7918040"/>
        <c:axId val="367911808"/>
      </c:barChart>
      <c:catAx>
        <c:axId val="367918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911808"/>
        <c:crosses val="autoZero"/>
        <c:auto val="1"/>
        <c:lblAlgn val="ctr"/>
        <c:lblOffset val="100"/>
        <c:noMultiLvlLbl val="0"/>
      </c:catAx>
      <c:valAx>
        <c:axId val="367911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918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WIND telecom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80-42FB-907C-7DF49FD6E80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WIND telecom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80-42FB-907C-7DF49FD6E8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2665336"/>
        <c:axId val="362667960"/>
      </c:barChart>
      <c:catAx>
        <c:axId val="362665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667960"/>
        <c:crosses val="autoZero"/>
        <c:auto val="1"/>
        <c:lblAlgn val="ctr"/>
        <c:lblOffset val="100"/>
        <c:noMultiLvlLbl val="0"/>
      </c:catAx>
      <c:valAx>
        <c:axId val="362667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665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WIND telecom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8.0577742413101994E-3</c:v>
                </c:pt>
                <c:pt idx="10">
                  <c:v>1.7346597325043001E-2</c:v>
                </c:pt>
                <c:pt idx="11">
                  <c:v>5.4230941110922998E-2</c:v>
                </c:pt>
                <c:pt idx="12">
                  <c:v>8.3935148346981001E-3</c:v>
                </c:pt>
                <c:pt idx="13">
                  <c:v>0</c:v>
                </c:pt>
                <c:pt idx="14">
                  <c:v>1.4101104922293E-2</c:v>
                </c:pt>
                <c:pt idx="15">
                  <c:v>1.3093883142129E-2</c:v>
                </c:pt>
                <c:pt idx="16">
                  <c:v>2.2410684608644E-2</c:v>
                </c:pt>
                <c:pt idx="17">
                  <c:v>3.1097972462557001E-2</c:v>
                </c:pt>
                <c:pt idx="18">
                  <c:v>1.9540102535177E-2</c:v>
                </c:pt>
                <c:pt idx="19">
                  <c:v>0</c:v>
                </c:pt>
                <c:pt idx="20">
                  <c:v>5.0361089008188996E-3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64-4EC0-8945-8B1984C5F3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7901312"/>
        <c:axId val="367904920"/>
      </c:lineChart>
      <c:catAx>
        <c:axId val="367901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904920"/>
        <c:crosses val="autoZero"/>
        <c:auto val="1"/>
        <c:lblAlgn val="ctr"/>
        <c:lblOffset val="100"/>
        <c:noMultiLvlLbl val="0"/>
      </c:catAx>
      <c:valAx>
        <c:axId val="367904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901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WIND telecom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9</c:v>
                </c:pt>
                <c:pt idx="11">
                  <c:v>19</c:v>
                </c:pt>
                <c:pt idx="12">
                  <c:v>3</c:v>
                </c:pt>
                <c:pt idx="13">
                  <c:v>0</c:v>
                </c:pt>
                <c:pt idx="14">
                  <c:v>2</c:v>
                </c:pt>
                <c:pt idx="15">
                  <c:v>1</c:v>
                </c:pt>
                <c:pt idx="16">
                  <c:v>12</c:v>
                </c:pt>
                <c:pt idx="17">
                  <c:v>8</c:v>
                </c:pt>
                <c:pt idx="18">
                  <c:v>5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33-4E92-ADC0-033F7FB26E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7913448"/>
        <c:axId val="367918368"/>
      </c:lineChart>
      <c:catAx>
        <c:axId val="367913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918368"/>
        <c:crosses val="autoZero"/>
        <c:auto val="1"/>
        <c:lblAlgn val="ctr"/>
        <c:lblOffset val="100"/>
        <c:noMultiLvlLbl val="0"/>
      </c:catAx>
      <c:valAx>
        <c:axId val="367918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913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WIND telecom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3.2426464839057999E-2</c:v>
                </c:pt>
                <c:pt idx="3">
                  <c:v>0</c:v>
                </c:pt>
                <c:pt idx="4">
                  <c:v>2.1593119099881E-2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21-463F-BE37-01EAF3D2D7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0382776"/>
        <c:axId val="230384416"/>
      </c:barChart>
      <c:catAx>
        <c:axId val="230382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384416"/>
        <c:crosses val="autoZero"/>
        <c:auto val="1"/>
        <c:lblAlgn val="ctr"/>
        <c:lblOffset val="100"/>
        <c:noMultiLvlLbl val="0"/>
      </c:catAx>
      <c:valAx>
        <c:axId val="230384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382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WIND telecom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37-4ECE-A841-120A1D3220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WIND telecom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37-4ECE-A841-120A1D32204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WIND telecom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837-4ECE-A841-120A1D32204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WIND telecom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837-4ECE-A841-120A1D32204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WIND telecom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837-4ECE-A841-120A1D32204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WIND telecom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837-4ECE-A841-120A1D32204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WIND telecom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349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837-4ECE-A841-120A1D32204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WIND telecom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837-4ECE-A841-120A1D3220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5837840"/>
        <c:axId val="295832592"/>
      </c:barChart>
      <c:catAx>
        <c:axId val="295837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832592"/>
        <c:crosses val="autoZero"/>
        <c:auto val="1"/>
        <c:lblAlgn val="ctr"/>
        <c:lblOffset val="100"/>
        <c:noMultiLvlLbl val="0"/>
      </c:catAx>
      <c:valAx>
        <c:axId val="295832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837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WIND telecom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51-41C4-A32C-07629E6634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5084896"/>
        <c:axId val="305084568"/>
      </c:barChart>
      <c:catAx>
        <c:axId val="305084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084568"/>
        <c:crosses val="autoZero"/>
        <c:auto val="1"/>
        <c:lblAlgn val="ctr"/>
        <c:lblOffset val="100"/>
        <c:noMultiLvlLbl val="0"/>
      </c:catAx>
      <c:valAx>
        <c:axId val="305084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084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3326A-B0A4-42EA-A7CF-E71E93FC1B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6F7A35-E486-4ECE-A45D-9AD61E1E69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875199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CC2A5-733D-4031-9179-C2B133832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7444BB-BCDA-4485-AC8B-7D092EDDC7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88109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2627294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525993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754954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616658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939474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16500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622845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024054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783756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743216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273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WIND telecom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4617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55B32D-DBF4-48EE-BD7E-1B0E31C86A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749832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A0CFC-9DBF-4FD6-BB49-8BC6285C7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334E8E-94B2-4EE9-BED3-296EDA1A46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19636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225673-939E-477E-B0D7-5A47B244B6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2A448-C169-490D-8334-F4B8D0D64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028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5B46D-62F1-4271-95F0-1A492CEF4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ED74DE-3303-42BF-9653-359C7C2E4E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55427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55EDFF-071A-42BB-9A67-68918F351A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12235D-AB49-457B-B39D-856F35A54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585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24E97-614D-4704-BFEB-954D138B3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F33DFF-519B-4B89-9004-9E2DE2DAFF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12375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12AF10-D30C-41D5-9665-E1D87606C2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E17BB2-7105-4864-87D5-5F80B0DBF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842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0529D-A719-499A-8951-821BBFE67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762244-9256-43C3-ABD5-35E5CEB215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14208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B92D53-07D8-48E1-A513-1BB46D7608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F00FAB-DA29-49FC-9A24-146324054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752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511B2-96C7-4DD8-B55F-9995AB25D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19BAA3-E080-4AB4-A49B-FE0EC7F9FF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33741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690D1C-B9F2-45E7-B111-067769B758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4C9862-F759-4F61-B944-7FC048079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719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70D7D-E59F-4824-A8D2-82B3465EE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403EBB-F0EB-4F5D-9C19-0C6A5C54B5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94270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5854675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33277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294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6460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74312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35187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06731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8461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213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- 2017-11-30 11:17:50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🚨¡Concurso!🚨 ¿Te gustaría irte con 2 amigos para el partido del próximo domingo 3 de Diciembre entre Licey y Escogido?
 ⚾🏆¡Participa y podrás ser el ganador de 3 boletas! 😁👫
Solo tienes que responder con el hashtag #WindTaEnPelota cuantos emojis de pelota (⚾) puedes contar en nuestro post etiquetar a 2 amigos que no sigan nuestra cuenta y estarás participando para ganar 3 BOLETAS para el partido 🏆😁
*Los participantes deben de seguirnos en nuestras distintas Redes Sociales
*Los Ganadores serán seleccionados de manera aleatoria entre los participantes que respondan correctamente. #BeisbolInvernal #LIDOM #WindSports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027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- 2017-11-14 17:23:39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¡Atención! 🎉🎊 ¡Si solicitas tu servicio de Internet a partir del día de hoy hasta el viernes 17 de noviembre en uno de los puntos mostrado en nuestra publicación estarás recibiendo GIGAS ADICIONALES a tu plan durante 9 MESES! Para más información: 8092003000 😱🌎💃#WIND4G #LTE #SorpresaWind  #Wind4G #LTE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116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3C27FE-BDD6-483C-9B5E-8E770CF006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5054634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25DBF-BCF8-424B-A85F-17E256CE2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C9B5EE-7947-4B8E-86C2-107709AF8F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11508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1818388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9189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64422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77933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9524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7640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96876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9715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960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- 2017-11-23 11:23:21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INICIA NUESTRO #BLUEFRIDAYWIND! 😎📡 Aprovecha y conéctate a la mejor red 4G solicitando nuestro servicio dónde duplicamos la data hasta 100GB para más información accede a nuestra página web: wind.com.do/bluefriday 👌💻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42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- 2017-11-15 16:39:41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 esas películas que chicos y grandes disfrutan por igual. MOANA😍🌊🌴: UN MAR DE AVENTURAS esta noche a partir de las 8PM por  #HBOLAT canal 203 :) #WindMovies #WindTV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810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- 2017-11-13 11:10:14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tuvieras que elegir entre Televisión📺  o Internet 🌎 ¿Cuál escoges? 👀👀  #WindTV #Wind4g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099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- 2017-11-23 16:36:17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Aprovecha y finaliza el año disfrutando de tus canales HD solicitando tu servicio de TV a un INCREÍBLE PRECIO por tiempo limitado 😎👌, para más información accede a nuestra página web: wind.com.do/bluefriday 😏😏 #Wtv #BlueFridayWind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132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03C52F-9F84-4C0A-9527-8462D3F8D5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4111183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C7E97-A427-4B3D-9EA0-2E1DD62FC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A6885B-06CD-4AFF-9E66-09C1F26908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63792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5494804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78547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43564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60186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37922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42041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84886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15138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159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- 2017-11-24 18:33:53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¡Tienes todo el fin de semana para solicitar tu equipo y conectarte a la mejor #Red4G! 😎💻🌎 ¡Aprovecha nuestro #Bluefriday y solicita tu equipo desde GRATIS! 💃💃💃 Para más información comunícate al teléfono 8092003000 o accede a nuestra pagina web: www.wind.com.do/bluefriday #Wind4G #LTE #LibreConElViento
*Ciertas restricciones aplican.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890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- 2017-11-27 11:23:14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Wind, wind, wind🎶💃 ¡En esta hermosa época del año queremos que la disfrutes más por menos!🎄🎅 Entérate de nuestros nuevos planes MULTIPLAY y disfruta de la navidad desde la comodidad de tu hogar 🏠💻☎📺 Para más información: www.wind.com.do / 8092003000  #NavidadMultilplay #MultiPlay #LibreConElViento #WindTV #Wind4G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63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- 2017-11-01 11:08:04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¿Con cuál de estos #EmojisSkin te sientes más identificado #4ALL? ¡Responde con reacciones! Puedes solicitar el tuyo en cualquiera de nuestras oficinas 😍😎😂 #Wind4G #WindTelecom #Internet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4728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BDFD13-2A1E-40C5-97DA-76E88C4018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697197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A9F6F-9E86-47D1-8497-5F0C4D6AD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A2B415-5A3E-476A-84F5-5EE9763FBD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50931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871785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55232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16378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52192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24768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71066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54715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44968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169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- 2017-11-08 17:19:07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¡Buenas noticias! 🎉🎊 ¡Si solicitas tu servicio de Internet durante los días 08, 09, 10 y 11 de noviembre en uno de los puntos mostrado en nuestra publicación estarás recibiendo GIGAS ADICIONALES a tu plan durante 9 MESES! Para más información: 8092003000 😱🌎💃#WIND4G  #LTE #SorpresaWind #Wind4G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690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- 2017-11-08 10:57:31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¡Te reto a encontrar el #4ALL infiltrado en menos de 5 segundos! 👀🔎Si lo logras menciona y reta a tu amigo/a 🤣👌#DigitalesDePuraCepa #EmojiSkin #Wind4G #LTE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726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- 2017-11-12 11:19:39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¿Si te invitan a salir de imprevisto hoy Domingo cómo responderías? 🤔 ¿😎 o 😴? #WNet #WTv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476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- 2017-11-10 17:33:57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¡Atención San Francisco de Macorís ! 🎉🎊 ¿Te gustaría asistir junto a un acompañante a el partido de este próximo domingo 12 en el estadio Julian Javier? ⚾🏆 ¡Responde correctamente nuestra trivia mencionando a tu acompañante y estarás participando para ganar 2 boletas! Utiliza el hashtag #WindTaEnPelota al momento de responder ;)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8237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C75609-57AC-40E8-8ECF-3D8055C969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1797312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3E40C-EC7A-446F-A9A3-B33D4FF84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8A1D8A-53F4-46B4-8E64-9564FC89DE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25811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041565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21046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5758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32792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11205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46978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02613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5629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204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- 2017-11-07 11:02:39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¿Qué es lo primero que buscas cuando enciendes la tv? ¡Responde en los comentarios! 📺🍿 #WindTV #TV #WindServicios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477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- 2017-11-05 16:00:01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Nada se compara con la felicidad que sientes al no tener que poner alarmas para mañana. 😴💃🙌 ¡Like si estás de acuerdo!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833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- 2017-11-24 10:49:10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¡Continúa nuestro #BlueFridayWind! 🎉👏 ¡Ya no tienes excusas para quedarte sin Interne! Solicita hoy tu equipo y recibe muchísimos gigas adicionales a tu plan! Para más información: wind.com.do/bluefriday #BlueFridayWind #GigasAdiccionales #WindTelecom #Wind4G #LTE #4All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682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- 2017-11-20 10:27:01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tienes que elegir un lugar para ver tus películas favoritas cual prefieres ¿Sofá o cama? 🎬📺Responde con las reacciones correspondiente 😎👌#WindTV #WindTelecom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134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- 2017-11-11 16:00:01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¿Lo escuchas? 👂🐚🌊 El océano te está llamando. MOANA: UN MAR DE AVENTURAS, sumérgete con #HBOLAT. Esta noche a las 9:00 p.m. por el canal 203. 🎬📺 #WindMovies #WTV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1338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676C85-7FB8-492D-905E-EA5DE4ADB9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483208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FC195-1394-4A46-9739-E72FE8CE7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DEDD8A-191D-412D-B66B-CEE5FD37C6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16164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8123223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29077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23665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93859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17612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58126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96751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1029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879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- 2017-11-26 11:13:10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¡Aún estás a tiempo de aprovechar nuestras ofertas de #BlueFridayWind! 🏃😱📺🖱 Mira todos los descuentos que tenemos en nuestros planes de Internet y Televisión e ingresa en wind.com.do/bluefriday para más información. #Wnet #Wtv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185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- 2017-11-25 11:10:35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vista de todos los feminicidios que se han registrado en los últimos años a nivel mundial, se ha proclamado el día 25 de cada mes como “Día Naranja”: un día para generar conciencia y prevenir la violencia hacia las mujeres. 🧡✋ Hoy más que nunca debemos continuar la lucha contra estas situaciones de violencia que cada vez se ven más en República Dominicana. #niunamás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663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- 2017-11-26 16:59:36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 algo le llaman CONTROL remoto. 😉😎 ¡Like si eres el que manda en tu casa! 💪📺 #WTV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893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- 2017-11-12 16:00:00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¡Nuestros súper servicios siempre salvan tu día a día! 💪📺🖱️📞 Contrata uno o combínalos todos llamándonos al 809-200-3000. 😉 #WindServicios #Multiplay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283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8DBF14-1926-4EC1-99F5-3D62136799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7236546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0BABD-E2CB-4CE2-94A9-CDA2189FB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B0AEB8-A460-4CC8-A38C-59BAAE239F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26554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276162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38396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4537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95162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86857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43216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46125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0981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407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- 2017-11-16 11:14:41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¿Cuál de estos 3 problemas digitales es el que más te molesta? ¡Responde con las reaccones! 😡😂🤣 #Wind4G #InternetWind #LibreConElViento #DigitalesDePuraCepa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696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- 2017-11-04 10:46:40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Hay llamadas que simplemente no te conviene contestar y menos en un  fin de semana largo... 👋👀📱 #WNet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404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- 2017-11-03 18:06:24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¡Esta es tu cara al recordar que este fin de semana es largo! 😎😎💃💃 ¿Cuáles son tus planes?  #Wind4G #LibreConElViento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3277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AFDFAB-ACC6-4D46-8549-6EFDEA4475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42602764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1B66B-8F83-48CC-9777-4442FCE4B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9DFF53-33B3-46E2-B062-A679C0A4F6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65242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2DB50D-6280-4D65-83BC-BA3DDADEEB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E6DC59-F2F2-42F6-8BBA-F610571CD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2476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D8B27-BCF4-43D9-AF7E-A3627B085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4F8F02-69B5-40DB-841C-D789694793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42245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8BEDC4-884B-4AC0-B605-BCA6E63FD8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083099-2727-484B-89B0-DDFA22974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7482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03335-5F14-40CF-A8B9-CB1B4BFD6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428F32-4F2D-4656-B874-3B6D10EFD3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25563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329868-B443-4068-8D2B-60D4657579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BE7058-3C8D-4F72-B8FF-8A6DBAA0A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3447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5E036-43D2-4E54-B3D6-BBEF6D852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244300-ABA7-40AA-BBF0-B015BF854A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78897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85AB75-19FE-4F8D-A6AA-8FFD25743B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72BBE3-4A9F-43E1-AB25-50E80CB5E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1687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08947-4335-4B82-B61D-2D933DEB1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12BBA3-82C0-469F-A1AD-B473EC2F08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15163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A48DE1-0178-4E40-AADD-8FAA537432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DFF922-8383-4282-81C1-70A63B66B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314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37F5E-27A5-4031-9B6E-A3F717298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22F43A-1DC5-4F05-9BE1-B8F239B5B3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87596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87F54F-CFEC-4909-981B-A0D50A57E3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0A4788-24BF-4BF2-AA18-E5C89B344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6264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C1F6D-0F33-4246-A415-5187084DF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4782A6-F7D0-4D50-9E8E-E55C4C357B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65191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9AEFE3-96F2-485E-8B84-BAC5EDAA58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AF21E9-8612-4CB3-9837-69045257B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8483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C26F3-875C-46A2-B5E2-8B6167B18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921C0A-B5D8-473E-BA67-BCBD192B66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66178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103254-B5D4-4078-ACD0-5D87FB8D5A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985D9-2663-44E3-AC9D-E88E1E90D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0376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4186B-6A27-4E08-B9F7-4C082F95D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19B277-64A7-4B53-99BC-1FF76A3518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88718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40059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60642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60084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9405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1546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337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Erick Ezequiel Guerrero Quevedo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119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Johanna Carvajal 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192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Sandino Diaz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700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Mercedes Dominic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553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Diego De la Rosa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400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Yowin Muñoz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410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Joel Rojas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316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Nicolas Evangelista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347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Juan Ramon Jimenez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36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Elizabeth Reynoso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0278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ACCC73-4383-4C81-AF32-BF81B321D9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3794154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427CA-6DA4-4899-AECE-F59B91976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831855-B9BA-405D-8598-715CD10963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60038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1802986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39134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6203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07619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2122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066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Melvin Elias Grullon Reyes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934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Dine Francisco Madera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676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Batista Martinez Cristina Cristina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540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Julio Pineda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633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Ana Julia Suero Morillo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6513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65A98D-1781-4F3B-B237-61C442B069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9233057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64E79-51E5-412A-900B-EDBBF0496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BB5B1A-E01C-497D-ADC1-D18EC87D5B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49466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BDFA42-0F2E-4466-8993-38DB617D41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03F6C1-B6C9-4546-80C4-A741EE5E3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4862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869</Words>
  <Application>Microsoft Office PowerPoint</Application>
  <PresentationFormat>On-screen Show (4:3)</PresentationFormat>
  <Paragraphs>425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7</vt:lpstr>
      <vt:lpstr>Facebook Own Posts Table - 2 of 7</vt:lpstr>
      <vt:lpstr>Facebook Own Posts Table - 3 of 7</vt:lpstr>
      <vt:lpstr>Facebook Own Posts Table - 4 of 7</vt:lpstr>
      <vt:lpstr>Facebook Own Posts Table - 5 of 7</vt:lpstr>
      <vt:lpstr>Facebook Own Posts Table - 6 of 7</vt:lpstr>
      <vt:lpstr>Facebook Own Posts Table - 7 of 7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2017-12-03T10:29:20Z</dcterms:created>
  <dcterms:modified xsi:type="dcterms:W3CDTF">2017-12-03T10:30:06Z</dcterms:modified>
</cp:coreProperties>
</file>