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A-4284-A9EA-C5D33532A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252896"/>
        <c:axId val="204251912"/>
      </c:radarChart>
      <c:catAx>
        <c:axId val="2042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51912"/>
        <c:crosses val="autoZero"/>
        <c:auto val="1"/>
        <c:lblAlgn val="ctr"/>
        <c:lblOffset val="100"/>
        <c:noMultiLvlLbl val="0"/>
      </c:catAx>
      <c:valAx>
        <c:axId val="20425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439110</c:v>
                </c:pt>
                <c:pt idx="1">
                  <c:v>439144</c:v>
                </c:pt>
                <c:pt idx="2">
                  <c:v>439160</c:v>
                </c:pt>
                <c:pt idx="3">
                  <c:v>439159</c:v>
                </c:pt>
                <c:pt idx="4">
                  <c:v>439171</c:v>
                </c:pt>
                <c:pt idx="5">
                  <c:v>439195</c:v>
                </c:pt>
                <c:pt idx="6">
                  <c:v>439214</c:v>
                </c:pt>
                <c:pt idx="7">
                  <c:v>439284</c:v>
                </c:pt>
                <c:pt idx="8">
                  <c:v>439286</c:v>
                </c:pt>
                <c:pt idx="9">
                  <c:v>439322</c:v>
                </c:pt>
                <c:pt idx="10">
                  <c:v>439338</c:v>
                </c:pt>
                <c:pt idx="11">
                  <c:v>439363</c:v>
                </c:pt>
                <c:pt idx="12">
                  <c:v>439395</c:v>
                </c:pt>
                <c:pt idx="13">
                  <c:v>439422</c:v>
                </c:pt>
                <c:pt idx="14">
                  <c:v>439463</c:v>
                </c:pt>
                <c:pt idx="15">
                  <c:v>439495</c:v>
                </c:pt>
                <c:pt idx="16">
                  <c:v>439529</c:v>
                </c:pt>
                <c:pt idx="17">
                  <c:v>439547</c:v>
                </c:pt>
                <c:pt idx="18">
                  <c:v>439562</c:v>
                </c:pt>
                <c:pt idx="19">
                  <c:v>439574</c:v>
                </c:pt>
                <c:pt idx="20">
                  <c:v>439600</c:v>
                </c:pt>
                <c:pt idx="21">
                  <c:v>439642</c:v>
                </c:pt>
                <c:pt idx="22">
                  <c:v>439669</c:v>
                </c:pt>
                <c:pt idx="23">
                  <c:v>439686</c:v>
                </c:pt>
                <c:pt idx="24">
                  <c:v>439697</c:v>
                </c:pt>
                <c:pt idx="25">
                  <c:v>439704</c:v>
                </c:pt>
                <c:pt idx="26">
                  <c:v>439716</c:v>
                </c:pt>
                <c:pt idx="27">
                  <c:v>439745</c:v>
                </c:pt>
                <c:pt idx="28">
                  <c:v>439765</c:v>
                </c:pt>
                <c:pt idx="29">
                  <c:v>439771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7-40DA-98F7-3B97322B8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767056"/>
        <c:axId val="205767712"/>
      </c:lineChart>
      <c:dateAx>
        <c:axId val="20576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767712"/>
        <c:crosses val="autoZero"/>
        <c:auto val="1"/>
        <c:lblOffset val="100"/>
        <c:baseTimeUnit val="days"/>
      </c:dateAx>
      <c:valAx>
        <c:axId val="2057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76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70</c:v>
                </c:pt>
                <c:pt idx="1">
                  <c:v>34</c:v>
                </c:pt>
                <c:pt idx="2">
                  <c:v>16</c:v>
                </c:pt>
                <c:pt idx="3">
                  <c:v>-1</c:v>
                </c:pt>
                <c:pt idx="4">
                  <c:v>12</c:v>
                </c:pt>
                <c:pt idx="5">
                  <c:v>24</c:v>
                </c:pt>
                <c:pt idx="6">
                  <c:v>19</c:v>
                </c:pt>
                <c:pt idx="7">
                  <c:v>70</c:v>
                </c:pt>
                <c:pt idx="8">
                  <c:v>2</c:v>
                </c:pt>
                <c:pt idx="9">
                  <c:v>36</c:v>
                </c:pt>
                <c:pt idx="10">
                  <c:v>16</c:v>
                </c:pt>
                <c:pt idx="11">
                  <c:v>25</c:v>
                </c:pt>
                <c:pt idx="12">
                  <c:v>32</c:v>
                </c:pt>
                <c:pt idx="13">
                  <c:v>27</c:v>
                </c:pt>
                <c:pt idx="14">
                  <c:v>41</c:v>
                </c:pt>
                <c:pt idx="15">
                  <c:v>32</c:v>
                </c:pt>
                <c:pt idx="16">
                  <c:v>34</c:v>
                </c:pt>
                <c:pt idx="17">
                  <c:v>18</c:v>
                </c:pt>
                <c:pt idx="18">
                  <c:v>15</c:v>
                </c:pt>
                <c:pt idx="19">
                  <c:v>12</c:v>
                </c:pt>
                <c:pt idx="20">
                  <c:v>26</c:v>
                </c:pt>
                <c:pt idx="21">
                  <c:v>42</c:v>
                </c:pt>
                <c:pt idx="22">
                  <c:v>27</c:v>
                </c:pt>
                <c:pt idx="23">
                  <c:v>17</c:v>
                </c:pt>
                <c:pt idx="24">
                  <c:v>11</c:v>
                </c:pt>
                <c:pt idx="25">
                  <c:v>7</c:v>
                </c:pt>
                <c:pt idx="26">
                  <c:v>12</c:v>
                </c:pt>
                <c:pt idx="27">
                  <c:v>29</c:v>
                </c:pt>
                <c:pt idx="28">
                  <c:v>20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2-4EA8-9F71-168083B45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81848"/>
        <c:axId val="282477912"/>
      </c:lineChart>
      <c:dateAx>
        <c:axId val="282481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7912"/>
        <c:crosses val="autoZero"/>
        <c:auto val="1"/>
        <c:lblOffset val="100"/>
        <c:baseTimeUnit val="days"/>
      </c:dateAx>
      <c:valAx>
        <c:axId val="28247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25</c:v>
                </c:pt>
                <c:pt idx="2">
                  <c:v>49</c:v>
                </c:pt>
                <c:pt idx="3">
                  <c:v>20</c:v>
                </c:pt>
                <c:pt idx="4">
                  <c:v>26</c:v>
                </c:pt>
                <c:pt idx="5">
                  <c:v>11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2-42F9-A89B-3A73131DA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75944"/>
        <c:axId val="204855760"/>
      </c:barChart>
      <c:catAx>
        <c:axId val="28247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55760"/>
        <c:crosses val="autoZero"/>
        <c:auto val="1"/>
        <c:lblAlgn val="ctr"/>
        <c:lblOffset val="100"/>
        <c:noMultiLvlLbl val="0"/>
      </c:catAx>
      <c:valAx>
        <c:axId val="20485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6</c:v>
                </c:pt>
                <c:pt idx="10">
                  <c:v>7</c:v>
                </c:pt>
                <c:pt idx="11">
                  <c:v>8</c:v>
                </c:pt>
                <c:pt idx="12">
                  <c:v>5</c:v>
                </c:pt>
                <c:pt idx="13">
                  <c:v>6</c:v>
                </c:pt>
                <c:pt idx="14">
                  <c:v>3</c:v>
                </c:pt>
                <c:pt idx="15">
                  <c:v>4</c:v>
                </c:pt>
                <c:pt idx="16">
                  <c:v>4</c:v>
                </c:pt>
                <c:pt idx="17">
                  <c:v>10</c:v>
                </c:pt>
                <c:pt idx="18">
                  <c:v>4</c:v>
                </c:pt>
                <c:pt idx="19">
                  <c:v>4</c:v>
                </c:pt>
                <c:pt idx="20">
                  <c:v>6</c:v>
                </c:pt>
                <c:pt idx="21">
                  <c:v>14</c:v>
                </c:pt>
                <c:pt idx="22">
                  <c:v>6</c:v>
                </c:pt>
                <c:pt idx="23">
                  <c:v>12</c:v>
                </c:pt>
                <c:pt idx="24">
                  <c:v>8</c:v>
                </c:pt>
                <c:pt idx="25">
                  <c:v>12</c:v>
                </c:pt>
                <c:pt idx="26">
                  <c:v>4</c:v>
                </c:pt>
                <c:pt idx="27">
                  <c:v>5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9C-4464-BD61-824813045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14376"/>
        <c:axId val="284717328"/>
      </c:lineChart>
      <c:dateAx>
        <c:axId val="28471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7328"/>
        <c:crosses val="autoZero"/>
        <c:auto val="1"/>
        <c:lblOffset val="100"/>
        <c:baseTimeUnit val="days"/>
      </c:dateAx>
      <c:valAx>
        <c:axId val="28471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@ClaroRD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C-4957-B41E-D94ED5DDA8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@ClaroRD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C-4957-B41E-D94ED5DDA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715032"/>
        <c:axId val="284715360"/>
      </c:barChart>
      <c:catAx>
        <c:axId val="28471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5360"/>
        <c:crosses val="autoZero"/>
        <c:auto val="1"/>
        <c:lblAlgn val="ctr"/>
        <c:lblOffset val="100"/>
        <c:noMultiLvlLbl val="0"/>
      </c:catAx>
      <c:valAx>
        <c:axId val="28471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21</c:v>
                </c:pt>
                <c:pt idx="2">
                  <c:v>24</c:v>
                </c:pt>
                <c:pt idx="3">
                  <c:v>17</c:v>
                </c:pt>
                <c:pt idx="4">
                  <c:v>29</c:v>
                </c:pt>
                <c:pt idx="5">
                  <c:v>28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8-4C55-9969-78D06E722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642704"/>
        <c:axId val="284651888"/>
      </c:barChart>
      <c:catAx>
        <c:axId val="28464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51888"/>
        <c:crosses val="autoZero"/>
        <c:auto val="1"/>
        <c:lblAlgn val="ctr"/>
        <c:lblOffset val="100"/>
        <c:noMultiLvlLbl val="0"/>
      </c:catAx>
      <c:valAx>
        <c:axId val="28465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2.3081324282853001E-3</c:v>
                </c:pt>
                <c:pt idx="1">
                  <c:v>1.4954097422694001E-3</c:v>
                </c:pt>
                <c:pt idx="2">
                  <c:v>3.2143182231931999E-3</c:v>
                </c:pt>
                <c:pt idx="3">
                  <c:v>1.8874289202300001E-3</c:v>
                </c:pt>
                <c:pt idx="4">
                  <c:v>1.3810680678230001E-3</c:v>
                </c:pt>
                <c:pt idx="5">
                  <c:v>1.1378117604224E-3</c:v>
                </c:pt>
                <c:pt idx="6">
                  <c:v>1.7783576403637999E-3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1-4860-9900-BC774D760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648280"/>
        <c:axId val="284642376"/>
      </c:barChart>
      <c:catAx>
        <c:axId val="28464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2376"/>
        <c:crosses val="autoZero"/>
        <c:auto val="1"/>
        <c:lblAlgn val="ctr"/>
        <c:lblOffset val="100"/>
        <c:noMultiLvlLbl val="0"/>
      </c:catAx>
      <c:valAx>
        <c:axId val="2846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10</c:v>
                </c:pt>
                <c:pt idx="11">
                  <c:v>19</c:v>
                </c:pt>
                <c:pt idx="12">
                  <c:v>18</c:v>
                </c:pt>
                <c:pt idx="13">
                  <c:v>9</c:v>
                </c:pt>
                <c:pt idx="14">
                  <c:v>12</c:v>
                </c:pt>
                <c:pt idx="15">
                  <c:v>5</c:v>
                </c:pt>
                <c:pt idx="16">
                  <c:v>6</c:v>
                </c:pt>
                <c:pt idx="17">
                  <c:v>12</c:v>
                </c:pt>
                <c:pt idx="18">
                  <c:v>9</c:v>
                </c:pt>
                <c:pt idx="19">
                  <c:v>6</c:v>
                </c:pt>
                <c:pt idx="20">
                  <c:v>16</c:v>
                </c:pt>
                <c:pt idx="21">
                  <c:v>10</c:v>
                </c:pt>
                <c:pt idx="22">
                  <c:v>8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CB-4BFF-843D-BA11C2C28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45984"/>
        <c:axId val="284646312"/>
      </c:lineChart>
      <c:catAx>
        <c:axId val="28464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6312"/>
        <c:crosses val="autoZero"/>
        <c:auto val="1"/>
        <c:lblAlgn val="ctr"/>
        <c:lblOffset val="100"/>
        <c:noMultiLvlLbl val="0"/>
      </c:catAx>
      <c:valAx>
        <c:axId val="28464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4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6.9179899598119004E-3</c:v>
                </c:pt>
                <c:pt idx="1">
                  <c:v>3.1859164288608002E-3</c:v>
                </c:pt>
                <c:pt idx="2">
                  <c:v>4.5513091840867999E-4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9.1026183681735997E-4</c:v>
                </c:pt>
                <c:pt idx="10">
                  <c:v>2.6170027808499001E-3</c:v>
                </c:pt>
                <c:pt idx="11">
                  <c:v>1.7845922853392999E-3</c:v>
                </c:pt>
                <c:pt idx="12">
                  <c:v>2.0101615563049998E-3</c:v>
                </c:pt>
                <c:pt idx="13">
                  <c:v>5.5627112249950002E-4</c:v>
                </c:pt>
                <c:pt idx="14">
                  <c:v>6.8269637761301995E-4</c:v>
                </c:pt>
                <c:pt idx="15">
                  <c:v>5.0064401024954997E-4</c:v>
                </c:pt>
                <c:pt idx="16">
                  <c:v>5.3098607147678998E-4</c:v>
                </c:pt>
                <c:pt idx="17">
                  <c:v>8.1544289548222005E-4</c:v>
                </c:pt>
                <c:pt idx="18">
                  <c:v>9.8611698988547002E-4</c:v>
                </c:pt>
                <c:pt idx="19">
                  <c:v>2.0860167093731002E-3</c:v>
                </c:pt>
                <c:pt idx="20">
                  <c:v>2.8445682400542998E-3</c:v>
                </c:pt>
                <c:pt idx="21">
                  <c:v>5.4615710209042002E-4</c:v>
                </c:pt>
                <c:pt idx="22">
                  <c:v>2.1903175448417999E-3</c:v>
                </c:pt>
                <c:pt idx="23">
                  <c:v>3.2541860666220998E-3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17-47D8-8C28-56E16FA13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57464"/>
        <c:axId val="284652872"/>
      </c:lineChart>
      <c:catAx>
        <c:axId val="28465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52872"/>
        <c:crosses val="autoZero"/>
        <c:auto val="1"/>
        <c:lblAlgn val="ctr"/>
        <c:lblOffset val="100"/>
        <c:noMultiLvlLbl val="0"/>
      </c:catAx>
      <c:valAx>
        <c:axId val="28465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50</c:v>
                </c:pt>
                <c:pt idx="1">
                  <c:v>31</c:v>
                </c:pt>
                <c:pt idx="2">
                  <c:v>80</c:v>
                </c:pt>
                <c:pt idx="3">
                  <c:v>52</c:v>
                </c:pt>
                <c:pt idx="4">
                  <c:v>24</c:v>
                </c:pt>
                <c:pt idx="5">
                  <c:v>37</c:v>
                </c:pt>
                <c:pt idx="6">
                  <c:v>37</c:v>
                </c:pt>
                <c:pt idx="7">
                  <c:v>32</c:v>
                </c:pt>
                <c:pt idx="8">
                  <c:v>25</c:v>
                </c:pt>
                <c:pt idx="9">
                  <c:v>43</c:v>
                </c:pt>
                <c:pt idx="10">
                  <c:v>39</c:v>
                </c:pt>
                <c:pt idx="11">
                  <c:v>52</c:v>
                </c:pt>
                <c:pt idx="12">
                  <c:v>46</c:v>
                </c:pt>
                <c:pt idx="13">
                  <c:v>36</c:v>
                </c:pt>
                <c:pt idx="14">
                  <c:v>31</c:v>
                </c:pt>
                <c:pt idx="15">
                  <c:v>58</c:v>
                </c:pt>
                <c:pt idx="16">
                  <c:v>63</c:v>
                </c:pt>
                <c:pt idx="17">
                  <c:v>70</c:v>
                </c:pt>
                <c:pt idx="18">
                  <c:v>45</c:v>
                </c:pt>
                <c:pt idx="19">
                  <c:v>58</c:v>
                </c:pt>
                <c:pt idx="20">
                  <c:v>53</c:v>
                </c:pt>
                <c:pt idx="21">
                  <c:v>79</c:v>
                </c:pt>
                <c:pt idx="22">
                  <c:v>58</c:v>
                </c:pt>
                <c:pt idx="23">
                  <c:v>53</c:v>
                </c:pt>
                <c:pt idx="24">
                  <c:v>47</c:v>
                </c:pt>
                <c:pt idx="25">
                  <c:v>47</c:v>
                </c:pt>
                <c:pt idx="26">
                  <c:v>72</c:v>
                </c:pt>
                <c:pt idx="27">
                  <c:v>49</c:v>
                </c:pt>
                <c:pt idx="28">
                  <c:v>52</c:v>
                </c:pt>
                <c:pt idx="29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1C-4E32-92FA-475235659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172488"/>
        <c:axId val="356176752"/>
      </c:lineChart>
      <c:dateAx>
        <c:axId val="35617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76752"/>
        <c:crosses val="autoZero"/>
        <c:auto val="1"/>
        <c:lblOffset val="100"/>
        <c:baseTimeUnit val="days"/>
      </c:dateAx>
      <c:valAx>
        <c:axId val="3561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7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</c:v>
                </c:pt>
                <c:pt idx="1">
                  <c:v>1</c:v>
                </c:pt>
                <c:pt idx="2">
                  <c:v>29</c:v>
                </c:pt>
                <c:pt idx="3">
                  <c:v>1</c:v>
                </c:pt>
                <c:pt idx="4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25-4079-A689-69AC21694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611160"/>
        <c:axId val="385606896"/>
      </c:barChart>
      <c:catAx>
        <c:axId val="38561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06896"/>
        <c:crosses val="autoZero"/>
        <c:auto val="1"/>
        <c:lblAlgn val="ctr"/>
        <c:lblOffset val="100"/>
        <c:noMultiLvlLbl val="0"/>
      </c:catAx>
      <c:valAx>
        <c:axId val="3856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1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F84B-3EFE-4C6F-A06D-D99C504D9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CD902-8D82-408F-8012-6FDCEDB72B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1791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C995-862A-4C96-9ACC-54F10B8EB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1C1AA-A944-4418-AB19-48D2778D5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81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9480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54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831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289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7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79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738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228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131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65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010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221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19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08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65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245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D5D4D-0A35-41A2-B4CC-4165F26B7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100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BD1DE-5A52-4D03-B6F8-4AEE02925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904B9-AE13-426F-9129-29F270385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914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2416F-5C4E-47D7-A34E-936CF5D10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2E45-2FEF-4734-84D3-76DFE54A5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124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D8094-AD3F-4ECF-8896-F7D4CD58C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E3DC8-A99C-4ECA-A728-7A6E8088F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510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51397-CF06-46A9-9AB3-7CFB0B3A7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E48C0-B9A7-46FB-8E71-7876E17F7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549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42B4-2EB1-4BF7-A2A5-9895EFED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4F1A3-AE67-46CF-BA95-1CAC1CA60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6189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A8C7A-C849-4B07-A96E-E9F61C64A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CA479-AF0B-4F34-B674-DC2013EA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34D2-C6E1-4A18-AAFE-ED54530AF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82FB51-460A-491F-B4B3-6213733C85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567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1D0A0-3950-4358-84B1-7ABD88BDB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ABEC6-57B2-4F16-8703-CAC2C997A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2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7DB5F-7374-474A-8828-805CFC293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E116E-976A-480E-A854-6564BB4F4F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4870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45EC9-251D-4A68-AAA5-9F6024A94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E4F40-501C-4442-A9FE-C12FF1E7B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6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85B19-F709-47CC-A758-8FF902155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62F1D-B696-42DB-B82A-3C4E7412E7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1541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72C5F-67D1-4869-9C79-C65642B02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A1A5-A44B-4C99-9353-05D9F53C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41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B441B-1449-41F8-8402-8134DFB1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44E3A-4149-46D7-A16F-7B41A760C2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224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5CB19-E6FD-49B8-ABCA-198399CF1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C42A-EE5E-4F63-9422-16B59B82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16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E940-D0DA-4066-B50B-0B5728D5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00530-FC5A-4149-97F5-A97A67857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560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CAE2D-333A-4B54-8B96-22DCE1731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AF3D0-491F-4783-93DD-C2DF2F18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8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C2B7-7CC4-45BF-A837-978F7F32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5AA6B-174C-4AD5-8DCA-AC5B0A1FE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438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FF5C9-3F30-45B5-A5EC-5FA40F06C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7FAB5-059A-433B-9433-1BD1891D9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58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402A-6656-4607-8D89-EA88B448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132AD-A353-47BB-8BF0-B3D531FD02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937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52140-59C4-482A-8DE1-479727E3B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FF67D-9314-4AB0-844D-055FBD00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231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A483-84D2-4467-B85F-1AD8069B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277DD1-3DC5-4D5D-AB49-9AFE9198E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281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8064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483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924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445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542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67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4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- 2017-11-03 18:10:43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@LMXLM: Escucha “La Fiesta Del Mariachi” en @Claromusica https://t.co/3opPAHmRDW https://t.co/H6hCiLoqRR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- 2017-11-08 22:51:55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¡Aviso importante para toda nuestra comunidad!  Más información en https://t.co/bfvJkpwqRi https://t.co/MIzeKQTs8n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0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- 2017-11-05 19:27:56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¡Vuelven a rugir los motores este 12 de noviembre en el GP de Brasil EN EXCLUSIVA EN VIVO por @F1LatinAmerica! https://t.co/DaFoZTNkBE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8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- 2017-11-19 19:24:49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del último y decisivo evento de F1 del 2017, el GP Abu Dhabi, este domingo 26 a las 9:00 a.m. EN EXCLUSIVA EN VIVO por @F1LatinAmerica (Canal 1312 Avanzado HD). https://t.co/JmTtTmQMg4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4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- 2017-11-14 22:36:28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Conectar la educación al futuro de nuestra nación es un compromiso que nos llena de orgullo y satisfacción. #ConectandoLaEducación. https://t.co/Ybw7sODsyP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- 2017-11-21 23:48:23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innovación para nosotros es primordial, estar bien capacitados es nuestro principal compromiso para brindarle a nuestros clientes una mejor experiencia. #Clarocloud #TechTalkEvent https://t.co/QGpzrV8NN6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84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7E90D-6659-4A19-A7C0-AF1DB42DE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1549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BA855-341C-4567-A430-2A990079F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E263B-27EC-4C07-80A3-733B928E84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324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500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28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49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96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85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710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6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- 2017-11-11 00:42:22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Tremendo juego el de hoy, felicitamos a todos los Liceystas por el triunfo de esta noche. https://t.co/14NlgcInPt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2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- 2017-11-14 23:05:51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Doble de Internet por 3 años en tu móvil Postpago verás tus sueños hechos realidad y en Claro te acompañamos en cada momento. Para más detalles entra a: https://t.co/q0zpTPtmPt #NavidadClaro2017 https://t.co/XcnEDn0x7I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2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- 2017-11-29 11:33:37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Descubre todo lo que la Realidad Virtual tiene para ti, descarga la app #ClaroRA y conoce el contenido exclusivo. Descárgalo en IOS o Google Play como Claro RA. https://t.co/9ElGVOVQbo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6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- 2017-11-06 10:55:06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hace 173 años, se promulgó en la ciudad de San Cristobal la primera Constitución Dominicana. ¡Celebremos con Orgullo! https://t.co/ekC99o1cDu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6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- 2017-11-12 21:54:23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horas de entrenamiento y la determinación de cada uno de los jugadores hicieron que los juegos de futsal fueran grandes partidos. ¡Felicidades a @IIberia, nos vemos el próximo año! #CopaIntercolegialClaro https://t.co/dCJ6JuS2MZ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94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DD34A-CAEE-4E7C-85C2-DDFB22299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12884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3D4B-4394-42C0-B4E8-7C5515E7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5C414-0B38-491D-86B8-7C1A3E76A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799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412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775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33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042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28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295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8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- 2017-11-15 11:33:49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¿Agotaste tu saldo? No te preocupes, conoce los servicios disponibles para que nunca pierdas la comunicación. https://t.co/cBNCFnOMUF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6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- 2017-11-03 10:00:12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Navidad activa tu Paquete de Internet Prepago Ilimitado para que chatees y compartas sin limites. Actívalo marcando *112#. https://t.co/TXp2gGzYUg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69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- 2017-11-24 09:36:35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 hoy mismo a cualquiera de nuestros centros y llévate el equipo que quieras con hasta 85% de descuento y en comodas cuotas. Para más información entra a: https://t.co/N0S91M8RWK https://t.co/ffwgr3K6Ug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8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- 2017-11-23 23:44:11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¡#RedFridayClaro vino cargado de descuentos y regalos para ti! Ven este viernes 24 al Edif. Corporativo y Megacentro y sé de los primeros clientes en llevarte estos grandes regalos. https://t.co/wLzt1Woknj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7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- 2017-11-20 09:01:45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¡Termino la espera! Red Week llegó cargado de descuentos, llévate el smartphone que quieres con las cuotas más cómodas. Conoce todas las ofertas aquí: https://t.co/2087tYjG59  #RedWeekClaro https://t.co/Y2Pessa5IN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99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99908-76E3-4CF1-B066-572766FB6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51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24A8-469E-4B19-B361-473F3FFD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43044-804A-467D-AF1E-79C7ABB81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57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909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20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730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743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364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368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27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- 2017-11-19 11:55:00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vences el miedo eres capaz de dar todo de ti. Fuimos testigos de grandes jugadas y esto aún comienza. #CopaIntercolegialClaro voleibol. #huaweird https://t.co/rKkA1ko2LS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4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- 2017-11-20 10:00:32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la interesante historia del Gran Hotel, disponible en #Clarotv. Canal 201 y 1201 HD para Superior y Avanzado, Canal 1 en Básico y Extra. https://t.co/xdvRV3qaTU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1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- 2017-11-20 19:26:14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hijo de Leonard Nimoy, actor de Spock, homenajea a su padre en un documental personal y exhaustivo. Miralo ya en #Clarovideo. https://t.co/9LBOwKmIeH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0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- 2017-11-22 00:16:30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¡Continúa el #RedWeekClaro! Aprovecha las ofertas de esta semana para llevarte los mejores equipos en cómodas cuotas. https://t.co/zqsOKTEU8H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6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- 2017-11-16 18:53:43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Navidad comparte en familia con Multiplan y recibe Internet con la mayor velocidad, Claro tv y teléfono desde RD$1,750. #NavidadClaro2017 https://t.co/9rw2rsPAOM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81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8FC32-CEDF-460B-BF9E-6AB0AA634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26562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C663-9306-43D3-AECA-20C322C7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0E6AF-8135-4D03-A4E2-D26B3374B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1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313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64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71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24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13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15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0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- 2017-11-17 19:31:16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este innovador servicio puedes realizar depósitos, transferencias de dinero, recargas, pagos de servicios, consultas de balance y retiros de efectivo. Conoce más en https://t.co/nKNmEUtS64 https://t.co/FlWOzhIHbD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3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- 2017-11-26 21:41:39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¡Felicidades a los @TigresdelLicey!. #lapelotanosconecta https://t.co/FP18t6WvfK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6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- 2017-11-03 22:12:01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nueva App Claro tv puedes chequear la guía de canales y programar la grabación de tus programas favoritos ¡Descárgala ya! #Clarotv https://t.co/3D6FXl9uGZ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4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- 2017-11-25 17:49:23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la asombrosa historia de El planeta de los simios: La guerra, disponible en #Clarovideo https://t.co/oniK9FfrRO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3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8CD57-5DD8-4098-8D66-D4E6199C4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3301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8833-BC83-41F8-80CD-046FEFEE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92AA5-CE6E-4DA1-B425-98CEF3630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07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14268-ACD7-4A7E-ACFA-E197EE732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9A239-B5BC-4FAC-B85A-61EF571E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79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65854-9F8E-4C28-9C6C-00883FD8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0EB3DB-9D73-49E5-A065-27E4373AB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445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45080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6236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216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50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25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@GeorgeMonteroRD - 2017-11-20 10:11:26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tenia 75.66 en balance, para un paquete con valor de $140 recargo $65, y como @ClaroRD es un ladrón me registra $139.66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11/20/2017 13:44:07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@GeorgeMonteroRD - 2017-11-20 10:13:11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mi nunero es 809-670-7631, estoy denunciando el robo de @ClaroRD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11/20/2017 13:44:07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96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- 2017-11-16 23:29:48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8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@ManuelDiaz_RD - 2017-11-24 11:58:14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VOLIBOL @ClaroRD
Los colegios Santa Rosa de Lima, de San Francisco de Macorís; Padre Fantino, de La Vega y Alic, de… https://t.co/jJxePSlLfl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4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@Fuegoalalata - 2017-11-20 15:02:16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única alternativa para tener un Internet eficiente es irme del país, @ClaroRD.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@ZuleykaMontero - 2017-11-11 01:22:11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internet está pésimo hoy Dios mío @ClaroRD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11/11/2017 12:31:04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@maximitodiaz - 2017-11-30 22:13:39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Pregunta tonta a ver si alguien me la responde... Por que @ClaroRD elimino de su programación a NBA TV y las demás… https://t.co/aiU52GTlJK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12/01/2017 12:42:13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13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362A9-67B9-4902-9846-B0CC730CF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78545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E0BE2-035A-416E-ADCE-D14679DC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105B9-AA66-4B37-94CC-D34E3BE11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581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86865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482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447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17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0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@Lamaskeproduce - 2017-11-16 22:46:16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Mierda de @ClaroRD frisándose cada 2 minutos #LatinGRAMMY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7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@HenryQuezad - 2017-11-23 08:46:14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días más desencantado de @ClaroRD , se pone a brindar unos servicios que no pueden cumplir. Por eso la compet… https://t.co/tbcgjPEeGp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11/23/2017 14:10:57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38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@DreamTeamSocial - 2017-11-30 10:33:20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país, 12 días off, pero cuando @ClaroRD tenga respeto por sus clientes volveremos a tener internet y a ofr… https://t.co/wou4ywYGeW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7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@roirasanchez - 2017-11-24 13:57:18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crecimiento comercial debe ir de la mano del servicio. Por favor, @ClaroRD @ClaroRDServicio deben revisar sus po… https://t.co/8I0cw0fTin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4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@Belkyscastillo1 - 2017-11-06 18:36:27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@ElPgtv en vivo. 17/1017 @ClaroRD 33/438 @tricom con @Belkyscastillo1 @LeoOviedo45 @Marinoramirez y @KalilMichelP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6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@garibrito - 2017-11-29 23:45:50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@RolinVentura21 @ClaroRD Están para servir pero en el acuerdo de servicio ese canal estaba en el paquete, lo quitar… https://t.co/u15ceV4FHy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11/30/2017 12:22:46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77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@David__Calle - 2017-11-28 03:36:42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#LoveArmyForRohingya Humanity needs you @LGUS @MotorolaUS @ClaroRD @movistar_es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79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C5D7C-214A-42B4-B2D2-B747EE04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23081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3CE42-1D2D-4F42-B30B-55BA71EE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826DB-487B-4378-AFDE-D58717B74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607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49114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766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350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381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@juan10alvarez1 - 2017-11-17 13:33:58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@AMETRD deben de tomar acciones sobre la situación de la parada del sur en pintura frente a @ClaroRD ya que están c… https://t.co/wNYRVu5i0n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9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@VasquezPerrotta - 2017-11-22 12:31:56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@ClaroRDServicio TRES DÍAS TRATANDO DE COMUNICARME CON MI OFICIAL DE CUENTAS CON UNA EMERGENCIA Y NI SIQUI… https://t.co/PrSI5SyZE8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11/22/2017 15:50:37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9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@ivanjoy45 - 2017-11-25 08:20:15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internet de @ClaroRD da Ascó.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 12:20:05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5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@Ltintaya - 2017-11-04 11:25:07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@ClaroPeru @ClaroATuAlcance @ClaroTeAyuda @ClaroRD @ClaroPeru_News @JBCPERU @exitosape @canalN_ @Politica_ECpe… https://t.co/ANHKm6xqWK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2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@GrupoBlanc - 2017-11-30 10:25:16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país, 12 días off, pero cuando @ClaroRD tenga respeto por sus clientes volveremos a tener internet y a ofr… https://t.co/Re3eWFjlJd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11/30/2017 14:38:13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5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@Baez_E_ - 2017-11-09 16:53:16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Sobre todo a la cooperativa La Telefónica de @ClaroRD que se ha vuelto una financiera de ellos mismo estafando a la… https://t.co/crU2Ovf46s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86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CF800-A1C8-4A32-A7DB-176584B1E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46550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9BBF-3AFA-4823-9CEC-D73EF8A20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C799B-6C3F-40D2-90F3-ADAA9AC3D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729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8941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3594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7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6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@murrayG06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04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@delvyslanfranco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5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@Gedrisgarcia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9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3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@Jeancarlina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40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@GERALDOSUERO1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85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@rgarciatavera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3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@ibrahsanz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38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@ArielMancebo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6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@jheralmonte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079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975BF-E4BC-4D05-88C8-4ED9EFA08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68651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9242-9402-4CD1-9E8D-2ACE748C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59570-AD6A-460E-9B60-C541F10D4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856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9121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37643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2643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49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@LuisaCiprian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@ingboves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4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@robinsonvoli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65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@Leninvladimirf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0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@Elsiervo8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4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@willysolis03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6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@GRegaladoA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31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@StArKyHB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17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@BerroaPablo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@Ltintaya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08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E1D6C-93B9-4313-BD8C-3E6CF10E0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91883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001E6-6F17-47DA-9164-424809A7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8C1A5-0749-4477-A3C6-CEC46209C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2619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697DE-F84C-41FB-A9C0-FEAE493A3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839B2-7F73-4D5C-9E35-8CBF04F66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507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2BDCB-B959-47BB-A2A1-7F90A827C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498D2-0104-4785-845C-A01FB83AD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95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920455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0761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855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457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8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@ClaroRD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@DelanceSian - 2017-11-30 22:57:03</a:t>
                      </a:r>
                      <a:r>
                        <a:rPr lang="en-US" sz="1000"/>
                        <a:t>
@ClaroRD cuando llega el Mate 10 pro?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6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@EJosAz - 2017-11-30 19:38:51</a:t>
                      </a:r>
                      <a:r>
                        <a:rPr lang="es-ES" sz="1000"/>
                        <a:t>
@ClaroRD Hola, tendrán ofertas navideñas en equipos móviles? 
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11/30/2017 19:54:32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7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@ClaroRD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@iSMAEL_RD - 2017-11-30 17:54:54</a:t>
                      </a:r>
                      <a:r>
                        <a:rPr lang="en-US" sz="1000"/>
                        <a:t>
@ClaroRD porque no procede?? https://t.co/wO8EL0UJpG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11/30/2017 18:02:49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5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@MannyHierro13 - 2017-11-30 15:46:58</a:t>
                      </a:r>
                      <a:r>
                        <a:rPr lang="es-ES" sz="1000"/>
                        <a:t>
Soy yo o @ClaroRD ta teniendo problemas en internet local? En la oficina y en casa el mismo coro de caerse por ratos desde anoche...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11/30/2017 16:06:16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1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@LuisOlivence - 2017-11-30 13:12:55</a:t>
                      </a:r>
                      <a:r>
                        <a:rPr lang="es-ES" sz="1000"/>
                        <a:t>
Verdad que me quieren tumbar? @ClaroRD https://t.co/7GQRfhxYbp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11/30/2017 13:22:09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19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@ClaroRD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@Julioivanm - 2017-11-30 09:10:03</a:t>
                      </a:r>
                      <a:r>
                        <a:rPr lang="en-US" sz="1000"/>
                        <a:t>
@ClaroRD Existe alguna probabilidad de que retorne?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16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@RonaldPenaL - 2017-11-29 22:13:28</a:t>
                      </a:r>
                      <a:r>
                        <a:rPr lang="es-ES" sz="1000"/>
                        <a:t>
@ClaroRD Alguien podría decirme si Ozuna canta o es rapero?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2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@MiguelOscar - 2017-11-29 19:54:28</a:t>
                      </a:r>
                      <a:r>
                        <a:rPr lang="es-ES" sz="1000"/>
                        <a:t>
A alguien más se le acaba el plan de data de @ClaroRD los dias 30 de cada mes ó es solo a mi?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11/29/2017 20:12:04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60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@ClaroRD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@andress1032 - 2017-11-29 13:15:05</a:t>
                      </a:r>
                      <a:r>
                        <a:rPr lang="en-US" sz="1000"/>
                        <a:t>
@ClaroRD el iphone 8 llego ya? Favor responder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11/29/2017 13:40:14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2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@ClaroRD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@PaolaCalderon08 - 2017-11-29 12:19:37</a:t>
                      </a:r>
                      <a:r>
                        <a:rPr lang="es-ES" sz="1000"/>
                        <a:t>
Como es que mi servicio de internet nunca es estable??? Pero tampoco me buscan una solución viable @ClaroRD… https://t.co/k6EOsEvC9v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11/29/2017 12:49:20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864CA-109C-49C0-BC1B-F1F097B3E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03979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1245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2017-12-03T10:26:12Z</dcterms:created>
  <dcterms:modified xsi:type="dcterms:W3CDTF">2017-12-03T10:26:57Z</dcterms:modified>
</cp:coreProperties>
</file>