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E-436D-9CD2-E5D75A269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706688"/>
        <c:axId val="244709968"/>
      </c:radarChart>
      <c:catAx>
        <c:axId val="24470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09968"/>
        <c:crosses val="autoZero"/>
        <c:auto val="1"/>
        <c:lblAlgn val="ctr"/>
        <c:lblOffset val="100"/>
        <c:noMultiLvlLbl val="0"/>
      </c:catAx>
      <c:valAx>
        <c:axId val="24470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0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8675</c:v>
                </c:pt>
                <c:pt idx="1">
                  <c:v>8677</c:v>
                </c:pt>
                <c:pt idx="2">
                  <c:v>8682</c:v>
                </c:pt>
                <c:pt idx="3">
                  <c:v>8694</c:v>
                </c:pt>
                <c:pt idx="4">
                  <c:v>8699</c:v>
                </c:pt>
                <c:pt idx="5">
                  <c:v>8702</c:v>
                </c:pt>
                <c:pt idx="6">
                  <c:v>8707</c:v>
                </c:pt>
                <c:pt idx="7">
                  <c:v>8713</c:v>
                </c:pt>
                <c:pt idx="8">
                  <c:v>8718</c:v>
                </c:pt>
                <c:pt idx="9">
                  <c:v>8729</c:v>
                </c:pt>
                <c:pt idx="10">
                  <c:v>8734</c:v>
                </c:pt>
                <c:pt idx="11">
                  <c:v>8738</c:v>
                </c:pt>
                <c:pt idx="12">
                  <c:v>8748</c:v>
                </c:pt>
                <c:pt idx="13">
                  <c:v>8751</c:v>
                </c:pt>
                <c:pt idx="14">
                  <c:v>8757</c:v>
                </c:pt>
                <c:pt idx="15">
                  <c:v>8756</c:v>
                </c:pt>
                <c:pt idx="16">
                  <c:v>8755</c:v>
                </c:pt>
                <c:pt idx="17">
                  <c:v>8758</c:v>
                </c:pt>
                <c:pt idx="18">
                  <c:v>8760</c:v>
                </c:pt>
                <c:pt idx="19">
                  <c:v>8774</c:v>
                </c:pt>
                <c:pt idx="20">
                  <c:v>8779</c:v>
                </c:pt>
                <c:pt idx="21">
                  <c:v>8781</c:v>
                </c:pt>
                <c:pt idx="22">
                  <c:v>8784</c:v>
                </c:pt>
                <c:pt idx="23">
                  <c:v>8796</c:v>
                </c:pt>
                <c:pt idx="24">
                  <c:v>8802</c:v>
                </c:pt>
                <c:pt idx="25">
                  <c:v>8803</c:v>
                </c:pt>
                <c:pt idx="26">
                  <c:v>8807</c:v>
                </c:pt>
                <c:pt idx="27">
                  <c:v>8809</c:v>
                </c:pt>
                <c:pt idx="28">
                  <c:v>8819</c:v>
                </c:pt>
                <c:pt idx="29">
                  <c:v>8822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3D-48A8-811B-E697AE506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59728"/>
        <c:axId val="244320016"/>
      </c:lineChart>
      <c:dateAx>
        <c:axId val="23945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20016"/>
        <c:crosses val="autoZero"/>
        <c:auto val="1"/>
        <c:lblOffset val="100"/>
        <c:baseTimeUnit val="days"/>
      </c:dateAx>
      <c:valAx>
        <c:axId val="24432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5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4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76-496D-AA29-EC416E4B4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15584"/>
        <c:axId val="241716568"/>
      </c:barChart>
      <c:catAx>
        <c:axId val="24171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16568"/>
        <c:crosses val="autoZero"/>
        <c:auto val="1"/>
        <c:lblAlgn val="ctr"/>
        <c:lblOffset val="100"/>
        <c:noMultiLvlLbl val="0"/>
      </c:catAx>
      <c:valAx>
        <c:axId val="24171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1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9A-484C-8E5B-C93A7D855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61368"/>
        <c:axId val="289900336"/>
      </c:lineChart>
      <c:catAx>
        <c:axId val="23946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0336"/>
        <c:crosses val="autoZero"/>
        <c:auto val="1"/>
        <c:lblAlgn val="ctr"/>
        <c:lblOffset val="100"/>
        <c:noMultiLvlLbl val="0"/>
      </c:catAx>
      <c:valAx>
        <c:axId val="28990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2.5551617697496001</c:v>
                </c:pt>
                <c:pt idx="11">
                  <c:v>0</c:v>
                </c:pt>
                <c:pt idx="12">
                  <c:v>1.9492397393392</c:v>
                </c:pt>
                <c:pt idx="13">
                  <c:v>2.8238253115354</c:v>
                </c:pt>
                <c:pt idx="14">
                  <c:v>2.4579855950612002</c:v>
                </c:pt>
                <c:pt idx="15">
                  <c:v>11.261003772722001</c:v>
                </c:pt>
                <c:pt idx="16">
                  <c:v>0</c:v>
                </c:pt>
                <c:pt idx="17">
                  <c:v>0</c:v>
                </c:pt>
                <c:pt idx="18">
                  <c:v>1.3490339544987</c:v>
                </c:pt>
                <c:pt idx="19">
                  <c:v>0</c:v>
                </c:pt>
                <c:pt idx="20">
                  <c:v>4.1042643191951997</c:v>
                </c:pt>
                <c:pt idx="21">
                  <c:v>0</c:v>
                </c:pt>
                <c:pt idx="22">
                  <c:v>2.5837429975992001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34-4A4B-8234-7FEBBFD50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99680"/>
        <c:axId val="289901976"/>
      </c:lineChart>
      <c:catAx>
        <c:axId val="28989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1976"/>
        <c:crosses val="autoZero"/>
        <c:auto val="1"/>
        <c:lblAlgn val="ctr"/>
        <c:lblOffset val="100"/>
        <c:noMultiLvlLbl val="0"/>
      </c:catAx>
      <c:valAx>
        <c:axId val="28990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05-4D44-A674-3902C90F0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903616"/>
        <c:axId val="289903944"/>
      </c:barChart>
      <c:catAx>
        <c:axId val="28990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3944"/>
        <c:crosses val="autoZero"/>
        <c:auto val="1"/>
        <c:lblAlgn val="ctr"/>
        <c:lblOffset val="100"/>
        <c:noMultiLvlLbl val="0"/>
      </c:catAx>
      <c:valAx>
        <c:axId val="28990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3.5250894217009998</c:v>
                </c:pt>
                <c:pt idx="1">
                  <c:v>1.6371077762619</c:v>
                </c:pt>
                <c:pt idx="2">
                  <c:v>3.2927068189102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2-4797-A234-1A9125EAA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97720"/>
        <c:axId val="289896408"/>
      </c:barChart>
      <c:catAx>
        <c:axId val="28989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6408"/>
        <c:crosses val="autoZero"/>
        <c:auto val="1"/>
        <c:lblAlgn val="ctr"/>
        <c:lblOffset val="100"/>
        <c:noMultiLvlLbl val="0"/>
      </c:catAx>
      <c:valAx>
        <c:axId val="28989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C0-40F6-A200-B5A90815F0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C0-40F6-A200-B5A90815F0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C0-40F6-A200-B5A90815F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896080"/>
        <c:axId val="289896736"/>
      </c:barChart>
      <c:catAx>
        <c:axId val="28989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6736"/>
        <c:crosses val="autoZero"/>
        <c:auto val="1"/>
        <c:lblAlgn val="ctr"/>
        <c:lblOffset val="100"/>
        <c:noMultiLvlLbl val="0"/>
      </c:catAx>
      <c:valAx>
        <c:axId val="28989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2.5205761316872</c:v>
                </c:pt>
                <c:pt idx="3">
                  <c:v>4.6181984453588996</c:v>
                </c:pt>
                <c:pt idx="4">
                  <c:v>2.5462962962962998</c:v>
                </c:pt>
                <c:pt idx="5">
                  <c:v>2.9263831732968</c:v>
                </c:pt>
                <c:pt idx="6">
                  <c:v>4.4010059442158003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39-4F8C-9FF4-294A06C27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95152"/>
        <c:axId val="244294824"/>
      </c:barChart>
      <c:catAx>
        <c:axId val="24429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4824"/>
        <c:crosses val="autoZero"/>
        <c:auto val="1"/>
        <c:lblAlgn val="ctr"/>
        <c:lblOffset val="100"/>
        <c:noMultiLvlLbl val="0"/>
      </c:catAx>
      <c:valAx>
        <c:axId val="24429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01-4DFE-882D-4E241EC84A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01-4DFE-882D-4E241EC84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297120"/>
        <c:axId val="244301384"/>
      </c:barChart>
      <c:catAx>
        <c:axId val="24429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01384"/>
        <c:crosses val="autoZero"/>
        <c:auto val="1"/>
        <c:lblAlgn val="ctr"/>
        <c:lblOffset val="100"/>
        <c:noMultiLvlLbl val="0"/>
      </c:catAx>
      <c:valAx>
        <c:axId val="24430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A9F7E-212A-49D9-89C1-FC6BF82FBB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8AA80-F979-485A-B5D4-88FFBCE177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68044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37133-0D2A-4C35-B1F2-21B63C7D4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18EA00-FC64-4AFB-AA98-06FE95A5E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385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85629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693196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1542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1232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791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8520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437595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96604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5885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9331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97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alfredocornejo (Alfredo Cornejo)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12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98E1E-ED34-467A-97DB-B8C792885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739013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8315-0F3D-4D66-849F-F29ACED87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E3452-0234-4981-856B-861F7FEE2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3902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61DF0-0001-4AB0-A2AA-315B2E188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DDF0D-EA03-49C0-A0CA-7779BA10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63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42C79-D2B5-42C7-88F2-4B975C56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348A2E-C703-49A7-A381-8EC4573931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972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CDB3F-BC2A-4F89-8D87-3C312B3EC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846B1-338A-4DDF-9204-408A6F655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92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D95E6-506A-45E6-9127-FECF464B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048C10-0C66-4A1C-B8BA-5E6C11A088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448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1DAEA-8DFE-42F2-9326-BA04950DC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A9C86-A946-427B-9A83-85DA52E4C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4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248DF-5ABF-47DD-991C-FEAF554E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4629E-3587-4939-B57C-6E0AE0558F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821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F2A2F-E085-4E24-BAEE-7DAA486E6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26D87-B932-4689-9616-C831D81F9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1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2B1FC-E454-4718-841A-5D7520923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98826-37D7-4F07-B5DA-505C86B16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695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C996E-2DB2-480B-9EBE-99F7D6E5E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58B3D-0DB1-4054-9A62-F3DFE5CC5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12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88FDC-8363-4BD5-85DA-26DCE361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B46EB8-4662-4BA1-988B-8E62CA636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137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00371-2FBD-4156-9069-1F0C58375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03723-866B-4B4D-9A29-97D8A79A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35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E88E-AC2D-48CA-B6FA-D4E17ED7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F8EE0C-F67B-468C-9FC5-5CFB47EE3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173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5E564-FED1-452C-83EE-03005FA8D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DDC82-06A0-4490-9570-DFFEB779B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532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695B-9380-46C9-A9CE-3A88D3CA3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F6C12C-18C6-4570-810C-5FDF9BCB32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6996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91D28-233F-49A4-840B-9BD735067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DC24A-CE43-4A6E-B554-78FA320C7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649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7FC9D-10E7-4FE6-84DD-C785E83C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1E5508-2057-46A0-B3CD-63B158FCD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294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0468C-6DF5-4171-AF99-59CE32BAD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2D484-ADD7-4820-AA4F-BA09ADDB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649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E9E3-4AB6-4C12-AB84-770C2E621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D4D527-D3FC-47C5-8BE9-3B179B9913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8968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21DFC-7F8C-4401-B64F-345228DF1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AB4DD-E4AA-4603-93B6-EC9BBB96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35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67F80-871E-4709-AFC5-6275385AA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4DC94-896E-42CD-ABA9-2C21DE883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066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10056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6864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3063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6437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9574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07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- 2017-11-09 15:13:33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🍷El presidente @mauriciomacri  me confirmó que el vino y el champagne no van a tener impuestos internos.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11.2985%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15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- 2017-11-26 13:44:46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compañía de la Vicegobernadora @lauramonteromza recorrimos las obras y puesta en valor del Parque.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35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- 2017-11-03 20:55:05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 la apertura del festival gastronómico @ConBocaFestival #SaborEsCultura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64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- 2017-11-25 10:16:29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inaugurar el Parque! Te esperamos hoy de 10 a 22 con actividades para toda la familia.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45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- 2017-11-06 22:32:41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con gobernadores y el ministro del Interior, @rogeliofrigerio, donde tratamos temas referentes al Pacto Fiscal.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49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- 2017-11-20 14:12:35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Participé de la Fiesta Provincial de Agua y del trabajador del Irrigación, organizada por el Departamento General de Irrigación. ¡FELIZ DÍA! @irrigacionmza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0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- 2017-11-17 12:55:12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Entregamos nuevas viviendas en el Bº Álvarez Condarco de Godoy Cruz junto al Presidente del @ipvmendoza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428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B4105-3980-4340-B765-6CEA45205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776932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E1080-487E-42EA-8391-379043B4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B2354-02D9-4B12-BED6-6B1E26CC47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2356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3731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8593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5269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4063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0404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3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- 2017-11-03 10:09:00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 Rafael estamos realizando una fuerte apuesta al sector productivo con el Bono Fiscal.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2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- 2017-11-24 12:31:58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MENDOCINOS VOLVEMOS A DISFRUTAR EL PARQUE
Este sábado 25 de noviembre, los invito a la inauguración de las principales obras del Parque General San Martín con actividades durante todo el día y para toda la familia. Agenda completa en www.prensa.mendoza.gov.ar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3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- 2017-11-30 18:55:02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ENERGÍA PARA MENDOZA
Nuestra Provincia ganó el 10% del total de megavatios adjudicados en el programa nacional RenovAr 2.0. Esto significa que vamos a generar 7 veces más energía de lo que genera hoy El Carrizal.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008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2737B-29A5-4729-9451-A8418AF10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435098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2017-12-02T00:26:18Z</dcterms:created>
  <dcterms:modified xsi:type="dcterms:W3CDTF">2017-12-02T00:26:41Z</dcterms:modified>
</cp:coreProperties>
</file>