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19785</c:v>
                </c:pt>
                <c:pt idx="1">
                  <c:v>19781</c:v>
                </c:pt>
                <c:pt idx="2">
                  <c:v>19769</c:v>
                </c:pt>
                <c:pt idx="3">
                  <c:v>19760</c:v>
                </c:pt>
                <c:pt idx="4">
                  <c:v>19759</c:v>
                </c:pt>
                <c:pt idx="5">
                  <c:v>19750</c:v>
                </c:pt>
                <c:pt idx="6">
                  <c:v>19742</c:v>
                </c:pt>
                <c:pt idx="7">
                  <c:v>19737</c:v>
                </c:pt>
                <c:pt idx="8">
                  <c:v>19724</c:v>
                </c:pt>
                <c:pt idx="9">
                  <c:v>19718</c:v>
                </c:pt>
                <c:pt idx="10">
                  <c:v>19715</c:v>
                </c:pt>
                <c:pt idx="11">
                  <c:v>19711</c:v>
                </c:pt>
                <c:pt idx="12">
                  <c:v>19703</c:v>
                </c:pt>
                <c:pt idx="13">
                  <c:v>19696</c:v>
                </c:pt>
                <c:pt idx="14">
                  <c:v>19691</c:v>
                </c:pt>
                <c:pt idx="15">
                  <c:v>19685</c:v>
                </c:pt>
                <c:pt idx="16">
                  <c:v>19682</c:v>
                </c:pt>
                <c:pt idx="17">
                  <c:v>19679</c:v>
                </c:pt>
                <c:pt idx="18">
                  <c:v>19673</c:v>
                </c:pt>
                <c:pt idx="19">
                  <c:v>19666</c:v>
                </c:pt>
                <c:pt idx="20">
                  <c:v>19665</c:v>
                </c:pt>
                <c:pt idx="21">
                  <c:v>19660</c:v>
                </c:pt>
                <c:pt idx="22">
                  <c:v>19660</c:v>
                </c:pt>
                <c:pt idx="23">
                  <c:v>19649</c:v>
                </c:pt>
                <c:pt idx="24">
                  <c:v>19640</c:v>
                </c:pt>
                <c:pt idx="25">
                  <c:v>19638</c:v>
                </c:pt>
                <c:pt idx="26">
                  <c:v>19632</c:v>
                </c:pt>
                <c:pt idx="27">
                  <c:v>19630</c:v>
                </c:pt>
                <c:pt idx="28">
                  <c:v>19633</c:v>
                </c:pt>
                <c:pt idx="29">
                  <c:v>19629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740-43A4-8A0E-4E9BEFB921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0095424"/>
        <c:axId val="252730096"/>
      </c:lineChart>
      <c:dateAx>
        <c:axId val="2500954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730096"/>
        <c:crosses val="autoZero"/>
        <c:auto val="1"/>
        <c:lblOffset val="100"/>
        <c:baseTimeUnit val="days"/>
      </c:dateAx>
      <c:valAx>
        <c:axId val="252730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095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Subscribers</c:v>
                </c:pt>
                <c:pt idx="1">
                  <c:v>Videos</c:v>
                </c:pt>
                <c:pt idx="2">
                  <c:v>Views</c:v>
                </c:pt>
                <c:pt idx="3">
                  <c:v>Interactions</c:v>
                </c:pt>
                <c:pt idx="4">
                  <c:v>Views Change Rate</c:v>
                </c:pt>
                <c:pt idx="5">
                  <c:v>Interaction Rate</c:v>
                </c:pt>
                <c:pt idx="6">
                  <c:v>Subscribers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56-4EE7-92C8-6142F5BE6F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9526288"/>
        <c:axId val="249527928"/>
      </c:radarChart>
      <c:catAx>
        <c:axId val="249526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527928"/>
        <c:crosses val="autoZero"/>
        <c:auto val="1"/>
        <c:lblAlgn val="ctr"/>
        <c:lblOffset val="100"/>
        <c:noMultiLvlLbl val="0"/>
      </c:catAx>
      <c:valAx>
        <c:axId val="249527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526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-8</c:v>
                </c:pt>
                <c:pt idx="1">
                  <c:v>-5</c:v>
                </c:pt>
                <c:pt idx="2">
                  <c:v>-5</c:v>
                </c:pt>
                <c:pt idx="3">
                  <c:v>-5</c:v>
                </c:pt>
                <c:pt idx="4">
                  <c:v>-8</c:v>
                </c:pt>
                <c:pt idx="5">
                  <c:v>-6</c:v>
                </c:pt>
                <c:pt idx="6">
                  <c:v>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DAA-4337-9896-3CB0C232B0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7300096"/>
        <c:axId val="297302392"/>
      </c:barChart>
      <c:catAx>
        <c:axId val="297300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302392"/>
        <c:crosses val="autoZero"/>
        <c:auto val="1"/>
        <c:lblAlgn val="ctr"/>
        <c:lblOffset val="100"/>
        <c:noMultiLvlLbl val="0"/>
      </c:catAx>
      <c:valAx>
        <c:axId val="297302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300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85</c:v>
                </c:pt>
                <c:pt idx="1">
                  <c:v>85</c:v>
                </c:pt>
                <c:pt idx="2">
                  <c:v>85</c:v>
                </c:pt>
                <c:pt idx="3">
                  <c:v>85</c:v>
                </c:pt>
                <c:pt idx="4">
                  <c:v>85</c:v>
                </c:pt>
                <c:pt idx="5">
                  <c:v>85</c:v>
                </c:pt>
                <c:pt idx="6">
                  <c:v>85</c:v>
                </c:pt>
                <c:pt idx="7">
                  <c:v>85</c:v>
                </c:pt>
                <c:pt idx="8">
                  <c:v>85</c:v>
                </c:pt>
                <c:pt idx="9">
                  <c:v>85</c:v>
                </c:pt>
                <c:pt idx="10">
                  <c:v>85</c:v>
                </c:pt>
                <c:pt idx="11">
                  <c:v>85</c:v>
                </c:pt>
                <c:pt idx="12">
                  <c:v>85</c:v>
                </c:pt>
                <c:pt idx="13">
                  <c:v>85</c:v>
                </c:pt>
                <c:pt idx="14">
                  <c:v>85</c:v>
                </c:pt>
                <c:pt idx="15">
                  <c:v>85</c:v>
                </c:pt>
                <c:pt idx="16">
                  <c:v>85</c:v>
                </c:pt>
                <c:pt idx="17">
                  <c:v>85</c:v>
                </c:pt>
                <c:pt idx="18">
                  <c:v>85</c:v>
                </c:pt>
                <c:pt idx="19">
                  <c:v>85</c:v>
                </c:pt>
                <c:pt idx="20">
                  <c:v>85</c:v>
                </c:pt>
                <c:pt idx="21">
                  <c:v>85</c:v>
                </c:pt>
                <c:pt idx="22">
                  <c:v>85</c:v>
                </c:pt>
                <c:pt idx="23">
                  <c:v>85</c:v>
                </c:pt>
                <c:pt idx="24">
                  <c:v>85</c:v>
                </c:pt>
                <c:pt idx="25">
                  <c:v>85</c:v>
                </c:pt>
                <c:pt idx="26">
                  <c:v>85</c:v>
                </c:pt>
                <c:pt idx="27">
                  <c:v>85</c:v>
                </c:pt>
                <c:pt idx="28">
                  <c:v>85</c:v>
                </c:pt>
                <c:pt idx="29">
                  <c:v>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615-4AFB-82A1-B78DB7EF31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7546528"/>
        <c:axId val="247543904"/>
      </c:lineChart>
      <c:dateAx>
        <c:axId val="2475465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543904"/>
        <c:crosses val="autoZero"/>
        <c:auto val="1"/>
        <c:lblOffset val="100"/>
        <c:baseTimeUnit val="days"/>
      </c:dateAx>
      <c:valAx>
        <c:axId val="247543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546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17446245</c:v>
                </c:pt>
                <c:pt idx="1">
                  <c:v>17446649</c:v>
                </c:pt>
                <c:pt idx="2">
                  <c:v>17446917</c:v>
                </c:pt>
                <c:pt idx="3">
                  <c:v>17447289</c:v>
                </c:pt>
                <c:pt idx="4">
                  <c:v>17447576</c:v>
                </c:pt>
                <c:pt idx="5">
                  <c:v>17447963</c:v>
                </c:pt>
                <c:pt idx="6">
                  <c:v>17448301</c:v>
                </c:pt>
                <c:pt idx="7">
                  <c:v>17448672</c:v>
                </c:pt>
                <c:pt idx="8">
                  <c:v>17448989</c:v>
                </c:pt>
                <c:pt idx="9">
                  <c:v>17449399</c:v>
                </c:pt>
                <c:pt idx="10">
                  <c:v>17449937</c:v>
                </c:pt>
                <c:pt idx="11">
                  <c:v>17450488</c:v>
                </c:pt>
                <c:pt idx="12">
                  <c:v>17451128</c:v>
                </c:pt>
                <c:pt idx="13">
                  <c:v>17451868</c:v>
                </c:pt>
                <c:pt idx="14">
                  <c:v>17453380</c:v>
                </c:pt>
                <c:pt idx="15">
                  <c:v>17453921</c:v>
                </c:pt>
                <c:pt idx="16">
                  <c:v>17454522</c:v>
                </c:pt>
                <c:pt idx="17">
                  <c:v>17455102</c:v>
                </c:pt>
                <c:pt idx="18">
                  <c:v>17455695</c:v>
                </c:pt>
                <c:pt idx="19">
                  <c:v>17456356</c:v>
                </c:pt>
                <c:pt idx="20">
                  <c:v>17456994</c:v>
                </c:pt>
                <c:pt idx="21">
                  <c:v>17457564</c:v>
                </c:pt>
                <c:pt idx="22">
                  <c:v>17458169</c:v>
                </c:pt>
                <c:pt idx="23">
                  <c:v>17458684</c:v>
                </c:pt>
                <c:pt idx="24">
                  <c:v>17459210</c:v>
                </c:pt>
                <c:pt idx="25">
                  <c:v>17459871</c:v>
                </c:pt>
                <c:pt idx="26">
                  <c:v>17460584</c:v>
                </c:pt>
                <c:pt idx="27">
                  <c:v>17461210</c:v>
                </c:pt>
                <c:pt idx="28">
                  <c:v>17461780</c:v>
                </c:pt>
                <c:pt idx="29">
                  <c:v>17462363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03C-47A1-994B-918815084C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7546200"/>
        <c:axId val="247542920"/>
      </c:lineChart>
      <c:dateAx>
        <c:axId val="2475462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542920"/>
        <c:crosses val="autoZero"/>
        <c:auto val="1"/>
        <c:lblOffset val="100"/>
        <c:baseTimeUnit val="days"/>
      </c:dateAx>
      <c:valAx>
        <c:axId val="247542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546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383</c:v>
                </c:pt>
                <c:pt idx="1">
                  <c:v>304</c:v>
                </c:pt>
                <c:pt idx="2">
                  <c:v>303</c:v>
                </c:pt>
                <c:pt idx="3">
                  <c:v>339</c:v>
                </c:pt>
                <c:pt idx="4">
                  <c:v>392</c:v>
                </c:pt>
                <c:pt idx="5">
                  <c:v>322</c:v>
                </c:pt>
                <c:pt idx="6">
                  <c:v>311</c:v>
                </c:pt>
                <c:pt idx="7">
                  <c:v>369</c:v>
                </c:pt>
                <c:pt idx="8">
                  <c:v>331</c:v>
                </c:pt>
                <c:pt idx="9">
                  <c:v>529</c:v>
                </c:pt>
                <c:pt idx="10">
                  <c:v>553</c:v>
                </c:pt>
                <c:pt idx="11">
                  <c:v>581</c:v>
                </c:pt>
                <c:pt idx="12">
                  <c:v>703</c:v>
                </c:pt>
                <c:pt idx="13">
                  <c:v>689</c:v>
                </c:pt>
                <c:pt idx="14">
                  <c:v>538</c:v>
                </c:pt>
                <c:pt idx="15">
                  <c:v>586</c:v>
                </c:pt>
                <c:pt idx="16">
                  <c:v>599</c:v>
                </c:pt>
                <c:pt idx="17">
                  <c:v>522</c:v>
                </c:pt>
                <c:pt idx="18">
                  <c:v>607</c:v>
                </c:pt>
                <c:pt idx="19">
                  <c:v>650</c:v>
                </c:pt>
                <c:pt idx="20">
                  <c:v>688</c:v>
                </c:pt>
                <c:pt idx="21">
                  <c:v>549</c:v>
                </c:pt>
                <c:pt idx="22">
                  <c:v>533</c:v>
                </c:pt>
                <c:pt idx="23">
                  <c:v>615</c:v>
                </c:pt>
                <c:pt idx="24">
                  <c:v>517</c:v>
                </c:pt>
                <c:pt idx="25">
                  <c:v>614</c:v>
                </c:pt>
                <c:pt idx="26">
                  <c:v>716</c:v>
                </c:pt>
                <c:pt idx="27">
                  <c:v>620</c:v>
                </c:pt>
                <c:pt idx="28">
                  <c:v>613</c:v>
                </c:pt>
                <c:pt idx="29">
                  <c:v>534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E05-4E72-A127-F70C93E93E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0478296"/>
        <c:axId val="300486168"/>
      </c:lineChart>
      <c:dateAx>
        <c:axId val="3004782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486168"/>
        <c:crosses val="autoZero"/>
        <c:auto val="1"/>
        <c:lblOffset val="100"/>
        <c:baseTimeUnit val="days"/>
      </c:dateAx>
      <c:valAx>
        <c:axId val="300486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478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4.3033999999999999</c:v>
                </c:pt>
                <c:pt idx="1">
                  <c:v>3.3778000000000001</c:v>
                </c:pt>
                <c:pt idx="2">
                  <c:v>3.3666999999999998</c:v>
                </c:pt>
                <c:pt idx="3">
                  <c:v>3.7667000000000002</c:v>
                </c:pt>
                <c:pt idx="4">
                  <c:v>4.3555999999999999</c:v>
                </c:pt>
                <c:pt idx="5">
                  <c:v>3.5777999999999999</c:v>
                </c:pt>
                <c:pt idx="6">
                  <c:v>3.4556</c:v>
                </c:pt>
                <c:pt idx="7">
                  <c:v>4.0999999999999996</c:v>
                </c:pt>
                <c:pt idx="8">
                  <c:v>3.6778</c:v>
                </c:pt>
                <c:pt idx="9">
                  <c:v>5.8777999999999997</c:v>
                </c:pt>
                <c:pt idx="10">
                  <c:v>6.1444000000000001</c:v>
                </c:pt>
                <c:pt idx="11">
                  <c:v>6.4555999999999996</c:v>
                </c:pt>
                <c:pt idx="12">
                  <c:v>7.8110999999999997</c:v>
                </c:pt>
                <c:pt idx="13">
                  <c:v>7.6555999999999997</c:v>
                </c:pt>
                <c:pt idx="14">
                  <c:v>5.9778000000000002</c:v>
                </c:pt>
                <c:pt idx="15">
                  <c:v>6.5110999999999999</c:v>
                </c:pt>
                <c:pt idx="16">
                  <c:v>6.6555999999999997</c:v>
                </c:pt>
                <c:pt idx="17">
                  <c:v>5.8</c:v>
                </c:pt>
                <c:pt idx="18">
                  <c:v>6.7443999999999997</c:v>
                </c:pt>
                <c:pt idx="19">
                  <c:v>7.2222</c:v>
                </c:pt>
                <c:pt idx="20">
                  <c:v>7.6444000000000001</c:v>
                </c:pt>
                <c:pt idx="21">
                  <c:v>6.1</c:v>
                </c:pt>
                <c:pt idx="22">
                  <c:v>5.9222000000000001</c:v>
                </c:pt>
                <c:pt idx="23">
                  <c:v>6.8333000000000004</c:v>
                </c:pt>
                <c:pt idx="24">
                  <c:v>5.7443999999999997</c:v>
                </c:pt>
                <c:pt idx="25">
                  <c:v>6.8221999999999996</c:v>
                </c:pt>
                <c:pt idx="26">
                  <c:v>7.9555999999999996</c:v>
                </c:pt>
                <c:pt idx="27">
                  <c:v>6.8888999999999996</c:v>
                </c:pt>
                <c:pt idx="28">
                  <c:v>6.8110999999999997</c:v>
                </c:pt>
                <c:pt idx="29">
                  <c:v>5.9333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7BC-4912-AA68-F8AE6A2E03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0483544"/>
        <c:axId val="300487152"/>
      </c:lineChart>
      <c:dateAx>
        <c:axId val="3004835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487152"/>
        <c:crosses val="autoZero"/>
        <c:auto val="1"/>
        <c:lblOffset val="100"/>
        <c:baseTimeUnit val="days"/>
      </c:dateAx>
      <c:valAx>
        <c:axId val="300487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483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1.0105603557172001E-2</c:v>
                </c:pt>
                <c:pt idx="1">
                  <c:v>-5.0548450689985999E-3</c:v>
                </c:pt>
                <c:pt idx="2">
                  <c:v>5.0568900126422003E-3</c:v>
                </c:pt>
                <c:pt idx="3">
                  <c:v>0</c:v>
                </c:pt>
                <c:pt idx="4">
                  <c:v>-1.5182954602966E-2</c:v>
                </c:pt>
                <c:pt idx="5">
                  <c:v>-3.5435861091424999E-2</c:v>
                </c:pt>
                <c:pt idx="6">
                  <c:v>0</c:v>
                </c:pt>
                <c:pt idx="7">
                  <c:v>1.0132225543341001E-2</c:v>
                </c:pt>
                <c:pt idx="8">
                  <c:v>-5.068423720223E-3</c:v>
                </c:pt>
                <c:pt idx="9">
                  <c:v>5.0707367780539001E-3</c:v>
                </c:pt>
                <c:pt idx="10">
                  <c:v>1.5216068167985E-2</c:v>
                </c:pt>
                <c:pt idx="11">
                  <c:v>1.521838380764E-2</c:v>
                </c:pt>
                <c:pt idx="12">
                  <c:v>1.5223017202009E-2</c:v>
                </c:pt>
                <c:pt idx="13">
                  <c:v>4.5687598355246002E-2</c:v>
                </c:pt>
                <c:pt idx="14">
                  <c:v>1.0155892956888001E-2</c:v>
                </c:pt>
                <c:pt idx="15">
                  <c:v>3.0475416497358999E-2</c:v>
                </c:pt>
                <c:pt idx="16">
                  <c:v>1.0161052685058E-2</c:v>
                </c:pt>
                <c:pt idx="17">
                  <c:v>1.0162601626016E-2</c:v>
                </c:pt>
                <c:pt idx="18">
                  <c:v>1.0164667615368999E-2</c:v>
                </c:pt>
                <c:pt idx="19">
                  <c:v>2.0336570237428998E-2</c:v>
                </c:pt>
                <c:pt idx="20">
                  <c:v>0</c:v>
                </c:pt>
                <c:pt idx="21">
                  <c:v>1.0171905197844E-2</c:v>
                </c:pt>
                <c:pt idx="22">
                  <c:v>1.0172939979653999E-2</c:v>
                </c:pt>
                <c:pt idx="23">
                  <c:v>5.0880227943421001E-3</c:v>
                </c:pt>
                <c:pt idx="24">
                  <c:v>1.0181225819588999E-2</c:v>
                </c:pt>
                <c:pt idx="25">
                  <c:v>3.5643362696675E-2</c:v>
                </c:pt>
                <c:pt idx="26">
                  <c:v>3.0557677616501001E-2</c:v>
                </c:pt>
                <c:pt idx="27">
                  <c:v>5.0939840048902004E-3</c:v>
                </c:pt>
                <c:pt idx="28">
                  <c:v>2.0375936019560999E-2</c:v>
                </c:pt>
                <c:pt idx="29">
                  <c:v>4.0751872039121999E-2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B1A-46ED-A2E5-C9DCFB8C44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0482888"/>
        <c:axId val="300483872"/>
      </c:lineChart>
      <c:dateAx>
        <c:axId val="3004828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483872"/>
        <c:crosses val="autoZero"/>
        <c:auto val="1"/>
        <c:lblOffset val="100"/>
        <c:baseTimeUnit val="days"/>
      </c:dateAx>
      <c:valAx>
        <c:axId val="300483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482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2.2499999999999999E-2</c:v>
                </c:pt>
                <c:pt idx="1">
                  <c:v>-1.11E-2</c:v>
                </c:pt>
                <c:pt idx="2">
                  <c:v>1.11E-2</c:v>
                </c:pt>
                <c:pt idx="3">
                  <c:v>0</c:v>
                </c:pt>
                <c:pt idx="4">
                  <c:v>-3.3300000000000003E-2</c:v>
                </c:pt>
                <c:pt idx="5">
                  <c:v>-7.7799999999999994E-2</c:v>
                </c:pt>
                <c:pt idx="6">
                  <c:v>0</c:v>
                </c:pt>
                <c:pt idx="7">
                  <c:v>2.2200000000000001E-2</c:v>
                </c:pt>
                <c:pt idx="8">
                  <c:v>-1.11E-2</c:v>
                </c:pt>
                <c:pt idx="9">
                  <c:v>1.11E-2</c:v>
                </c:pt>
                <c:pt idx="10">
                  <c:v>3.3300000000000003E-2</c:v>
                </c:pt>
                <c:pt idx="11">
                  <c:v>3.3300000000000003E-2</c:v>
                </c:pt>
                <c:pt idx="12">
                  <c:v>3.3300000000000003E-2</c:v>
                </c:pt>
                <c:pt idx="13">
                  <c:v>0.1</c:v>
                </c:pt>
                <c:pt idx="14">
                  <c:v>2.2200000000000001E-2</c:v>
                </c:pt>
                <c:pt idx="15">
                  <c:v>6.6699999999999995E-2</c:v>
                </c:pt>
                <c:pt idx="16">
                  <c:v>2.2200000000000001E-2</c:v>
                </c:pt>
                <c:pt idx="17">
                  <c:v>2.2200000000000001E-2</c:v>
                </c:pt>
                <c:pt idx="18">
                  <c:v>2.2200000000000001E-2</c:v>
                </c:pt>
                <c:pt idx="19">
                  <c:v>4.4400000000000002E-2</c:v>
                </c:pt>
                <c:pt idx="20">
                  <c:v>0</c:v>
                </c:pt>
                <c:pt idx="21">
                  <c:v>2.2200000000000001E-2</c:v>
                </c:pt>
                <c:pt idx="22">
                  <c:v>2.2200000000000001E-2</c:v>
                </c:pt>
                <c:pt idx="23">
                  <c:v>1.11E-2</c:v>
                </c:pt>
                <c:pt idx="24">
                  <c:v>2.2200000000000001E-2</c:v>
                </c:pt>
                <c:pt idx="25">
                  <c:v>7.7799999999999994E-2</c:v>
                </c:pt>
                <c:pt idx="26">
                  <c:v>6.6699999999999995E-2</c:v>
                </c:pt>
                <c:pt idx="27">
                  <c:v>1.11E-2</c:v>
                </c:pt>
                <c:pt idx="28">
                  <c:v>4.4400000000000002E-2</c:v>
                </c:pt>
                <c:pt idx="29">
                  <c:v>8.8900000000000007E-2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D08-4BAB-8953-4EA6D7C02D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0488792"/>
        <c:axId val="300494040"/>
      </c:lineChart>
      <c:dateAx>
        <c:axId val="3004887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494040"/>
        <c:crosses val="autoZero"/>
        <c:auto val="1"/>
        <c:lblOffset val="100"/>
        <c:baseTimeUnit val="days"/>
      </c:dateAx>
      <c:valAx>
        <c:axId val="300494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488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AD2F0D-66D1-4ED9-A9B4-79102FB05BE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YouTube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97E528-9144-4EB3-B66D-87E3C2CC9B8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1440961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034E3B-1253-439B-83A7-B9FE07686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C91EA9F-8FC7-421E-AAD4-3998FE61227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590564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8D6B60-260C-4771-A469-E9A7AB82FB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525F31-D077-4BED-BB13-AA4620C7B7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06947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4DFE24-7CD3-43C0-B548-6DCED48F1B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DFABFEC-7101-4A67-822C-D55DA6734ED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833390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FDAA16-4D9E-4FEB-8D68-27523B2910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7A1DC0-AFB2-4A49-BA25-E23E4D3946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85184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68689A-5FAB-4B03-9E56-2C2ADE9C2A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4997BF-E633-4298-87A5-2C1032F96B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51086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22531008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380074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751191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820751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393852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406606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158556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727013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999587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882895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332463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383467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1943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Nissan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0.0895%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0.3196%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0.7919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15842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408CE9-F56B-4C1B-97F6-A6FFA7AF84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41669554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ADDB81-8476-43C0-9942-9238070536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B6679D8-1EF3-47F8-9D4F-844FDAE4DFB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966447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79DAC4-7EA7-45F9-B8A4-0044C47152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45839D-A6FD-4E27-9697-B5EC8D4555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96902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FDE27A-3458-4C5E-9480-6C397BC935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FF81DAC-9069-4D5B-90A9-37B42DF7383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233743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98D061-A22B-4A60-B595-9413114E15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668F6C-85F1-438C-B26C-5DCF01696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52179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DFD77F-1D00-4734-BBA0-3ED73A08F3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Views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1F98D0C-BB71-4325-8C5C-093033A7553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855672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6145F4-EA7B-4A33-AE23-1F033E0DC3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5623F6-2A3F-42B2-9400-C2C2D47BB4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15853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C9BEBF-3EB9-4B35-861F-6654A44708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Views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161DE81-FBF9-4F46-B072-46FA35CF540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185050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2DBEDB-AF18-4B1E-BA48-789B8CFB8D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0CA4EE-4DDB-4001-8954-13B60A60C7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96686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33D97F-6650-435D-BD34-03AE29D6B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Views Per Video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5F74965-4222-4EC4-9B1F-27F150BFFF9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210365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395716-7BF2-41AF-9EE4-00E8D1D108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4D2BF-B072-4D16-9936-A4955C88D2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06429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8CDEC3-0F4E-4665-B2CC-45B2E0887F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AC7B371-C21D-4A44-AFDB-58FAD6813CC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414150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BA96A9-F587-43E9-8A74-8211AEF157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8D60C2-FF56-4B45-ADFA-BABACA206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59759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4D8D97-A570-4502-A7E4-BEB1029D22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Interactions Per Video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45452DB-323F-4C9F-998A-70B3FB69352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437414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A6DF40-FD19-4300-8A20-FC29C950B4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98F054-0ACB-44B2-B486-760CFC9061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920818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130</Words>
  <Application>Microsoft Office PowerPoint</Application>
  <PresentationFormat>On-screen Show (4:3)</PresentationFormat>
  <Paragraphs>55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quintly_template</vt:lpstr>
      <vt:lpstr>Reporte YouTube</vt:lpstr>
      <vt:lpstr>Youtube Subscribers Total</vt:lpstr>
      <vt:lpstr>Youtube Key Metrics Radar</vt:lpstr>
      <vt:lpstr>Youtube Key Metrics Table</vt:lpstr>
      <vt:lpstr>Youtube Subscribers Change Per Weekday</vt:lpstr>
      <vt:lpstr>Youtube Videos Total</vt:lpstr>
      <vt:lpstr>Youtube Views Total</vt:lpstr>
      <vt:lpstr>Youtube Views Change</vt:lpstr>
      <vt:lpstr>Youtube Average Views Per Video</vt:lpstr>
      <vt:lpstr>Youtube Interaction Rate</vt:lpstr>
      <vt:lpstr>Youtube Average Interactions Per Video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YouTube</dc:title>
  <dc:creator>Administrator</dc:creator>
  <cp:lastModifiedBy>Administrator</cp:lastModifiedBy>
  <cp:revision>1</cp:revision>
  <dcterms:created xsi:type="dcterms:W3CDTF">2017-12-02T00:14:03Z</dcterms:created>
  <dcterms:modified xsi:type="dcterms:W3CDTF">2017-12-02T00:14:17Z</dcterms:modified>
</cp:coreProperties>
</file>