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19785</c:v>
                </c:pt>
                <c:pt idx="1">
                  <c:v>19781</c:v>
                </c:pt>
                <c:pt idx="2">
                  <c:v>19769</c:v>
                </c:pt>
                <c:pt idx="3">
                  <c:v>19760</c:v>
                </c:pt>
                <c:pt idx="4">
                  <c:v>19759</c:v>
                </c:pt>
                <c:pt idx="5">
                  <c:v>19750</c:v>
                </c:pt>
                <c:pt idx="6">
                  <c:v>19742</c:v>
                </c:pt>
                <c:pt idx="7">
                  <c:v>19737</c:v>
                </c:pt>
                <c:pt idx="8">
                  <c:v>19724</c:v>
                </c:pt>
                <c:pt idx="9">
                  <c:v>19718</c:v>
                </c:pt>
                <c:pt idx="10">
                  <c:v>19715</c:v>
                </c:pt>
                <c:pt idx="11">
                  <c:v>19711</c:v>
                </c:pt>
                <c:pt idx="12">
                  <c:v>19703</c:v>
                </c:pt>
                <c:pt idx="13">
                  <c:v>19696</c:v>
                </c:pt>
                <c:pt idx="14">
                  <c:v>19691</c:v>
                </c:pt>
                <c:pt idx="15">
                  <c:v>19685</c:v>
                </c:pt>
                <c:pt idx="16">
                  <c:v>19682</c:v>
                </c:pt>
                <c:pt idx="17">
                  <c:v>19679</c:v>
                </c:pt>
                <c:pt idx="18">
                  <c:v>19673</c:v>
                </c:pt>
                <c:pt idx="19">
                  <c:v>19666</c:v>
                </c:pt>
                <c:pt idx="20">
                  <c:v>19665</c:v>
                </c:pt>
                <c:pt idx="21">
                  <c:v>19660</c:v>
                </c:pt>
                <c:pt idx="22">
                  <c:v>19660</c:v>
                </c:pt>
                <c:pt idx="23">
                  <c:v>19649</c:v>
                </c:pt>
                <c:pt idx="24">
                  <c:v>19640</c:v>
                </c:pt>
                <c:pt idx="25">
                  <c:v>19638</c:v>
                </c:pt>
                <c:pt idx="26">
                  <c:v>19632</c:v>
                </c:pt>
                <c:pt idx="27">
                  <c:v>19630</c:v>
                </c:pt>
                <c:pt idx="28">
                  <c:v>19633</c:v>
                </c:pt>
                <c:pt idx="29">
                  <c:v>19629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B4-4018-9557-4A922E0A3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672152"/>
        <c:axId val="245672808"/>
      </c:lineChart>
      <c:dateAx>
        <c:axId val="245672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72808"/>
        <c:crosses val="autoZero"/>
        <c:auto val="1"/>
        <c:lblOffset val="100"/>
        <c:baseTimeUnit val="days"/>
      </c:dateAx>
      <c:valAx>
        <c:axId val="24567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7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6F-4B34-8AB4-2122491CB4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8854408"/>
        <c:axId val="168857032"/>
      </c:radarChart>
      <c:catAx>
        <c:axId val="168854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57032"/>
        <c:crosses val="autoZero"/>
        <c:auto val="1"/>
        <c:lblAlgn val="ctr"/>
        <c:lblOffset val="100"/>
        <c:noMultiLvlLbl val="0"/>
      </c:catAx>
      <c:valAx>
        <c:axId val="168857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54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-8</c:v>
                </c:pt>
                <c:pt idx="1">
                  <c:v>-5</c:v>
                </c:pt>
                <c:pt idx="2">
                  <c:v>-5</c:v>
                </c:pt>
                <c:pt idx="3">
                  <c:v>-5</c:v>
                </c:pt>
                <c:pt idx="4">
                  <c:v>-8</c:v>
                </c:pt>
                <c:pt idx="5">
                  <c:v>-6</c:v>
                </c:pt>
                <c:pt idx="6">
                  <c:v>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32-42E5-9C63-9860A90075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0415296"/>
        <c:axId val="168856376"/>
      </c:barChart>
      <c:catAx>
        <c:axId val="29041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56376"/>
        <c:crosses val="autoZero"/>
        <c:auto val="1"/>
        <c:lblAlgn val="ctr"/>
        <c:lblOffset val="100"/>
        <c:noMultiLvlLbl val="0"/>
      </c:catAx>
      <c:valAx>
        <c:axId val="168856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041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85</c:v>
                </c:pt>
                <c:pt idx="1">
                  <c:v>85</c:v>
                </c:pt>
                <c:pt idx="2">
                  <c:v>85</c:v>
                </c:pt>
                <c:pt idx="3">
                  <c:v>85</c:v>
                </c:pt>
                <c:pt idx="4">
                  <c:v>85</c:v>
                </c:pt>
                <c:pt idx="5">
                  <c:v>85</c:v>
                </c:pt>
                <c:pt idx="6">
                  <c:v>85</c:v>
                </c:pt>
                <c:pt idx="7">
                  <c:v>85</c:v>
                </c:pt>
                <c:pt idx="8">
                  <c:v>85</c:v>
                </c:pt>
                <c:pt idx="9">
                  <c:v>85</c:v>
                </c:pt>
                <c:pt idx="10">
                  <c:v>85</c:v>
                </c:pt>
                <c:pt idx="11">
                  <c:v>85</c:v>
                </c:pt>
                <c:pt idx="12">
                  <c:v>85</c:v>
                </c:pt>
                <c:pt idx="13">
                  <c:v>85</c:v>
                </c:pt>
                <c:pt idx="14">
                  <c:v>85</c:v>
                </c:pt>
                <c:pt idx="15">
                  <c:v>85</c:v>
                </c:pt>
                <c:pt idx="16">
                  <c:v>85</c:v>
                </c:pt>
                <c:pt idx="17">
                  <c:v>85</c:v>
                </c:pt>
                <c:pt idx="18">
                  <c:v>85</c:v>
                </c:pt>
                <c:pt idx="19">
                  <c:v>85</c:v>
                </c:pt>
                <c:pt idx="20">
                  <c:v>85</c:v>
                </c:pt>
                <c:pt idx="21">
                  <c:v>85</c:v>
                </c:pt>
                <c:pt idx="22">
                  <c:v>85</c:v>
                </c:pt>
                <c:pt idx="23">
                  <c:v>85</c:v>
                </c:pt>
                <c:pt idx="24">
                  <c:v>85</c:v>
                </c:pt>
                <c:pt idx="25">
                  <c:v>85</c:v>
                </c:pt>
                <c:pt idx="26">
                  <c:v>85</c:v>
                </c:pt>
                <c:pt idx="27">
                  <c:v>85</c:v>
                </c:pt>
                <c:pt idx="28">
                  <c:v>85</c:v>
                </c:pt>
                <c:pt idx="29">
                  <c:v>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92-467D-9847-9730DF7F66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55376"/>
        <c:axId val="292858984"/>
      </c:lineChart>
      <c:dateAx>
        <c:axId val="292855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58984"/>
        <c:crosses val="autoZero"/>
        <c:auto val="1"/>
        <c:lblOffset val="100"/>
        <c:baseTimeUnit val="days"/>
      </c:dateAx>
      <c:valAx>
        <c:axId val="292858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5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17446245</c:v>
                </c:pt>
                <c:pt idx="1">
                  <c:v>17446649</c:v>
                </c:pt>
                <c:pt idx="2">
                  <c:v>17446917</c:v>
                </c:pt>
                <c:pt idx="3">
                  <c:v>17447289</c:v>
                </c:pt>
                <c:pt idx="4">
                  <c:v>17447576</c:v>
                </c:pt>
                <c:pt idx="5">
                  <c:v>17447963</c:v>
                </c:pt>
                <c:pt idx="6">
                  <c:v>17448301</c:v>
                </c:pt>
                <c:pt idx="7">
                  <c:v>17448672</c:v>
                </c:pt>
                <c:pt idx="8">
                  <c:v>17448989</c:v>
                </c:pt>
                <c:pt idx="9">
                  <c:v>17449399</c:v>
                </c:pt>
                <c:pt idx="10">
                  <c:v>17449937</c:v>
                </c:pt>
                <c:pt idx="11">
                  <c:v>17450488</c:v>
                </c:pt>
                <c:pt idx="12">
                  <c:v>17451128</c:v>
                </c:pt>
                <c:pt idx="13">
                  <c:v>17451868</c:v>
                </c:pt>
                <c:pt idx="14">
                  <c:v>17453380</c:v>
                </c:pt>
                <c:pt idx="15">
                  <c:v>17453921</c:v>
                </c:pt>
                <c:pt idx="16">
                  <c:v>17454522</c:v>
                </c:pt>
                <c:pt idx="17">
                  <c:v>17455102</c:v>
                </c:pt>
                <c:pt idx="18">
                  <c:v>17455695</c:v>
                </c:pt>
                <c:pt idx="19">
                  <c:v>17456356</c:v>
                </c:pt>
                <c:pt idx="20">
                  <c:v>17456994</c:v>
                </c:pt>
                <c:pt idx="21">
                  <c:v>17457564</c:v>
                </c:pt>
                <c:pt idx="22">
                  <c:v>17458169</c:v>
                </c:pt>
                <c:pt idx="23">
                  <c:v>17458684</c:v>
                </c:pt>
                <c:pt idx="24">
                  <c:v>17459210</c:v>
                </c:pt>
                <c:pt idx="25">
                  <c:v>17459871</c:v>
                </c:pt>
                <c:pt idx="26">
                  <c:v>17460584</c:v>
                </c:pt>
                <c:pt idx="27">
                  <c:v>17461210</c:v>
                </c:pt>
                <c:pt idx="28">
                  <c:v>17461780</c:v>
                </c:pt>
                <c:pt idx="29">
                  <c:v>17462363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E6-457E-9161-7F5D326F4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54392"/>
        <c:axId val="292856032"/>
      </c:lineChart>
      <c:dateAx>
        <c:axId val="292854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56032"/>
        <c:crosses val="autoZero"/>
        <c:auto val="1"/>
        <c:lblOffset val="100"/>
        <c:baseTimeUnit val="days"/>
      </c:dateAx>
      <c:valAx>
        <c:axId val="292856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5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383</c:v>
                </c:pt>
                <c:pt idx="1">
                  <c:v>304</c:v>
                </c:pt>
                <c:pt idx="2">
                  <c:v>303</c:v>
                </c:pt>
                <c:pt idx="3">
                  <c:v>339</c:v>
                </c:pt>
                <c:pt idx="4">
                  <c:v>392</c:v>
                </c:pt>
                <c:pt idx="5">
                  <c:v>322</c:v>
                </c:pt>
                <c:pt idx="6">
                  <c:v>311</c:v>
                </c:pt>
                <c:pt idx="7">
                  <c:v>369</c:v>
                </c:pt>
                <c:pt idx="8">
                  <c:v>331</c:v>
                </c:pt>
                <c:pt idx="9">
                  <c:v>529</c:v>
                </c:pt>
                <c:pt idx="10">
                  <c:v>553</c:v>
                </c:pt>
                <c:pt idx="11">
                  <c:v>581</c:v>
                </c:pt>
                <c:pt idx="12">
                  <c:v>703</c:v>
                </c:pt>
                <c:pt idx="13">
                  <c:v>689</c:v>
                </c:pt>
                <c:pt idx="14">
                  <c:v>538</c:v>
                </c:pt>
                <c:pt idx="15">
                  <c:v>586</c:v>
                </c:pt>
                <c:pt idx="16">
                  <c:v>599</c:v>
                </c:pt>
                <c:pt idx="17">
                  <c:v>522</c:v>
                </c:pt>
                <c:pt idx="18">
                  <c:v>607</c:v>
                </c:pt>
                <c:pt idx="19">
                  <c:v>650</c:v>
                </c:pt>
                <c:pt idx="20">
                  <c:v>688</c:v>
                </c:pt>
                <c:pt idx="21">
                  <c:v>549</c:v>
                </c:pt>
                <c:pt idx="22">
                  <c:v>533</c:v>
                </c:pt>
                <c:pt idx="23">
                  <c:v>615</c:v>
                </c:pt>
                <c:pt idx="24">
                  <c:v>517</c:v>
                </c:pt>
                <c:pt idx="25">
                  <c:v>614</c:v>
                </c:pt>
                <c:pt idx="26">
                  <c:v>716</c:v>
                </c:pt>
                <c:pt idx="27">
                  <c:v>620</c:v>
                </c:pt>
                <c:pt idx="28">
                  <c:v>613</c:v>
                </c:pt>
                <c:pt idx="29">
                  <c:v>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8F-40AB-938B-05E1FF669F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397776"/>
        <c:axId val="293398104"/>
      </c:lineChart>
      <c:dateAx>
        <c:axId val="293397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98104"/>
        <c:crosses val="autoZero"/>
        <c:auto val="1"/>
        <c:lblOffset val="100"/>
        <c:baseTimeUnit val="days"/>
      </c:dateAx>
      <c:valAx>
        <c:axId val="293398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39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4.3033999999999999</c:v>
                </c:pt>
                <c:pt idx="1">
                  <c:v>3.3778000000000001</c:v>
                </c:pt>
                <c:pt idx="2">
                  <c:v>3.3666999999999998</c:v>
                </c:pt>
                <c:pt idx="3">
                  <c:v>3.7667000000000002</c:v>
                </c:pt>
                <c:pt idx="4">
                  <c:v>4.3555999999999999</c:v>
                </c:pt>
                <c:pt idx="5">
                  <c:v>3.5777999999999999</c:v>
                </c:pt>
                <c:pt idx="6">
                  <c:v>3.4556</c:v>
                </c:pt>
                <c:pt idx="7">
                  <c:v>4.0999999999999996</c:v>
                </c:pt>
                <c:pt idx="8">
                  <c:v>3.6778</c:v>
                </c:pt>
                <c:pt idx="9">
                  <c:v>5.8777999999999997</c:v>
                </c:pt>
                <c:pt idx="10">
                  <c:v>6.1444000000000001</c:v>
                </c:pt>
                <c:pt idx="11">
                  <c:v>6.4555999999999996</c:v>
                </c:pt>
                <c:pt idx="12">
                  <c:v>7.8110999999999997</c:v>
                </c:pt>
                <c:pt idx="13">
                  <c:v>7.6555999999999997</c:v>
                </c:pt>
                <c:pt idx="14">
                  <c:v>5.9778000000000002</c:v>
                </c:pt>
                <c:pt idx="15">
                  <c:v>6.5110999999999999</c:v>
                </c:pt>
                <c:pt idx="16">
                  <c:v>6.6555999999999997</c:v>
                </c:pt>
                <c:pt idx="17">
                  <c:v>5.8</c:v>
                </c:pt>
                <c:pt idx="18">
                  <c:v>6.7443999999999997</c:v>
                </c:pt>
                <c:pt idx="19">
                  <c:v>7.2222</c:v>
                </c:pt>
                <c:pt idx="20">
                  <c:v>7.6444000000000001</c:v>
                </c:pt>
                <c:pt idx="21">
                  <c:v>6.1</c:v>
                </c:pt>
                <c:pt idx="22">
                  <c:v>5.9222000000000001</c:v>
                </c:pt>
                <c:pt idx="23">
                  <c:v>6.8333000000000004</c:v>
                </c:pt>
                <c:pt idx="24">
                  <c:v>5.7443999999999997</c:v>
                </c:pt>
                <c:pt idx="25">
                  <c:v>6.8221999999999996</c:v>
                </c:pt>
                <c:pt idx="26">
                  <c:v>7.9555999999999996</c:v>
                </c:pt>
                <c:pt idx="27">
                  <c:v>6.8888999999999996</c:v>
                </c:pt>
                <c:pt idx="28">
                  <c:v>6.8110999999999997</c:v>
                </c:pt>
                <c:pt idx="29">
                  <c:v>5.9333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14-4689-9CA0-460A12A8A9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401384"/>
        <c:axId val="293404336"/>
      </c:lineChart>
      <c:dateAx>
        <c:axId val="293401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04336"/>
        <c:crosses val="autoZero"/>
        <c:auto val="1"/>
        <c:lblOffset val="100"/>
        <c:baseTimeUnit val="days"/>
      </c:dateAx>
      <c:valAx>
        <c:axId val="29340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0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1.0105603557172001E-2</c:v>
                </c:pt>
                <c:pt idx="1">
                  <c:v>-5.0548450689985999E-3</c:v>
                </c:pt>
                <c:pt idx="2">
                  <c:v>5.0568900126422003E-3</c:v>
                </c:pt>
                <c:pt idx="3">
                  <c:v>0</c:v>
                </c:pt>
                <c:pt idx="4">
                  <c:v>-1.5182954602966E-2</c:v>
                </c:pt>
                <c:pt idx="5">
                  <c:v>-3.5435861091424999E-2</c:v>
                </c:pt>
                <c:pt idx="6">
                  <c:v>0</c:v>
                </c:pt>
                <c:pt idx="7">
                  <c:v>1.0132225543341001E-2</c:v>
                </c:pt>
                <c:pt idx="8">
                  <c:v>-5.068423720223E-3</c:v>
                </c:pt>
                <c:pt idx="9">
                  <c:v>5.0707367780539001E-3</c:v>
                </c:pt>
                <c:pt idx="10">
                  <c:v>1.5216068167985E-2</c:v>
                </c:pt>
                <c:pt idx="11">
                  <c:v>1.521838380764E-2</c:v>
                </c:pt>
                <c:pt idx="12">
                  <c:v>1.5223017202009E-2</c:v>
                </c:pt>
                <c:pt idx="13">
                  <c:v>4.5687598355246002E-2</c:v>
                </c:pt>
                <c:pt idx="14">
                  <c:v>1.0155892956888001E-2</c:v>
                </c:pt>
                <c:pt idx="15">
                  <c:v>3.0475416497358999E-2</c:v>
                </c:pt>
                <c:pt idx="16">
                  <c:v>1.0161052685058E-2</c:v>
                </c:pt>
                <c:pt idx="17">
                  <c:v>1.0162601626016E-2</c:v>
                </c:pt>
                <c:pt idx="18">
                  <c:v>1.0164667615368999E-2</c:v>
                </c:pt>
                <c:pt idx="19">
                  <c:v>2.0336570237428998E-2</c:v>
                </c:pt>
                <c:pt idx="20">
                  <c:v>0</c:v>
                </c:pt>
                <c:pt idx="21">
                  <c:v>1.0171905197844E-2</c:v>
                </c:pt>
                <c:pt idx="22">
                  <c:v>1.0172939979653999E-2</c:v>
                </c:pt>
                <c:pt idx="23">
                  <c:v>5.0880227943421001E-3</c:v>
                </c:pt>
                <c:pt idx="24">
                  <c:v>1.0181225819588999E-2</c:v>
                </c:pt>
                <c:pt idx="25">
                  <c:v>3.5643362696675E-2</c:v>
                </c:pt>
                <c:pt idx="26">
                  <c:v>3.0557677616501001E-2</c:v>
                </c:pt>
                <c:pt idx="27">
                  <c:v>5.0939840048902004E-3</c:v>
                </c:pt>
                <c:pt idx="28">
                  <c:v>2.0375936019560999E-2</c:v>
                </c:pt>
                <c:pt idx="29">
                  <c:v>4.0751872039121999E-2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45-42B6-BC46-32365DB9D8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988984"/>
        <c:axId val="292331920"/>
      </c:lineChart>
      <c:dateAx>
        <c:axId val="242988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31920"/>
        <c:crosses val="autoZero"/>
        <c:auto val="1"/>
        <c:lblOffset val="100"/>
        <c:baseTimeUnit val="days"/>
      </c:dateAx>
      <c:valAx>
        <c:axId val="292331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98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2.2499999999999999E-2</c:v>
                </c:pt>
                <c:pt idx="1">
                  <c:v>-1.11E-2</c:v>
                </c:pt>
                <c:pt idx="2">
                  <c:v>1.11E-2</c:v>
                </c:pt>
                <c:pt idx="3">
                  <c:v>0</c:v>
                </c:pt>
                <c:pt idx="4">
                  <c:v>-3.3300000000000003E-2</c:v>
                </c:pt>
                <c:pt idx="5">
                  <c:v>-7.7799999999999994E-2</c:v>
                </c:pt>
                <c:pt idx="6">
                  <c:v>0</c:v>
                </c:pt>
                <c:pt idx="7">
                  <c:v>2.2200000000000001E-2</c:v>
                </c:pt>
                <c:pt idx="8">
                  <c:v>-1.11E-2</c:v>
                </c:pt>
                <c:pt idx="9">
                  <c:v>1.11E-2</c:v>
                </c:pt>
                <c:pt idx="10">
                  <c:v>3.3300000000000003E-2</c:v>
                </c:pt>
                <c:pt idx="11">
                  <c:v>3.3300000000000003E-2</c:v>
                </c:pt>
                <c:pt idx="12">
                  <c:v>3.3300000000000003E-2</c:v>
                </c:pt>
                <c:pt idx="13">
                  <c:v>0.1</c:v>
                </c:pt>
                <c:pt idx="14">
                  <c:v>2.2200000000000001E-2</c:v>
                </c:pt>
                <c:pt idx="15">
                  <c:v>6.6699999999999995E-2</c:v>
                </c:pt>
                <c:pt idx="16">
                  <c:v>2.2200000000000001E-2</c:v>
                </c:pt>
                <c:pt idx="17">
                  <c:v>2.2200000000000001E-2</c:v>
                </c:pt>
                <c:pt idx="18">
                  <c:v>2.2200000000000001E-2</c:v>
                </c:pt>
                <c:pt idx="19">
                  <c:v>4.4400000000000002E-2</c:v>
                </c:pt>
                <c:pt idx="20">
                  <c:v>0</c:v>
                </c:pt>
                <c:pt idx="21">
                  <c:v>2.2200000000000001E-2</c:v>
                </c:pt>
                <c:pt idx="22">
                  <c:v>2.2200000000000001E-2</c:v>
                </c:pt>
                <c:pt idx="23">
                  <c:v>1.11E-2</c:v>
                </c:pt>
                <c:pt idx="24">
                  <c:v>2.2200000000000001E-2</c:v>
                </c:pt>
                <c:pt idx="25">
                  <c:v>7.7799999999999994E-2</c:v>
                </c:pt>
                <c:pt idx="26">
                  <c:v>6.6699999999999995E-2</c:v>
                </c:pt>
                <c:pt idx="27">
                  <c:v>1.11E-2</c:v>
                </c:pt>
                <c:pt idx="28">
                  <c:v>4.4400000000000002E-2</c:v>
                </c:pt>
                <c:pt idx="29">
                  <c:v>8.8900000000000007E-2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B7-41A4-AF73-280314CD99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31264"/>
        <c:axId val="292331592"/>
      </c:lineChart>
      <c:dateAx>
        <c:axId val="292331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31592"/>
        <c:crosses val="autoZero"/>
        <c:auto val="1"/>
        <c:lblOffset val="100"/>
        <c:baseTimeUnit val="days"/>
      </c:dateAx>
      <c:valAx>
        <c:axId val="29233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3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B4C4F-8B78-4862-9635-2F37E669AE4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843A62-FB2F-448F-B0F6-ACF1C226CF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57856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DBD39-ADC6-407A-999A-4C806079B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07213C-0220-4997-ADCC-976A40791E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9615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037156-28E7-4C1F-B691-38BD01EB15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EB862-E5F0-4CB2-BEB6-4B1C00D67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831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E23B8-D331-4F7A-AE95-EAEC6E92C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202857-86A9-42EC-862A-A2CD4AF5E9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6548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E48C7-9D36-4FD2-A0E5-26510D6D9E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AE52D-029E-47CB-B15D-1E33D8420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204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24EEB-26B2-4F0A-BF0E-CB69442D3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2E69DC-9F2F-4B16-9F06-C10E7C8C3A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7540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122890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83911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6495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5288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6241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6465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96944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4299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79655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3510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98022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169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04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2018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D3208-AAD9-4AA5-A393-5FC7C6312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794741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1FF7E-76DA-411C-B7B5-9D6FED779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2E1888-DBD2-4BB4-9480-95B3FC429A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843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B1B4E1-CFAA-4A35-B918-4F47A7CBD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586B2-A37D-440F-954B-AC7A6498F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5553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06221-8573-4727-8FEB-214BB2D69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54253E-6421-4E50-81FA-68FDD28850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659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06DBB-6C35-4B0B-823E-5711164A7E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A03DF-CFA6-4AAD-A380-4B73C877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3027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78E71-2DDE-4D3B-A3F6-9E1D85503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1FF0B1-242B-482E-9E98-3533026444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51604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F630A-C21D-48E1-BF02-08391C3BD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CAA18-0B47-4B65-86E1-E6E6BE9FA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9550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ED42B-0FEB-45BE-87B8-E2BDBA42B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219FB2-DF8F-4002-87F0-AC8E7F5880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364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895C0-090E-4C11-A7AE-9241DF4A9D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AC819-1262-479B-A752-03C5E00A8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67756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5A9C2-AFEC-4975-91BC-35EC812F9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76B92A-235F-462B-A4ED-6FFDE57BF3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6480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DEDEE-5F82-4752-977A-86B39F2F7A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4C4B8-D3CD-489E-92AD-80185AFB1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806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03049-2F45-480C-87A8-F933794FC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1F37AA-4A67-47F5-80CA-28A6AE2812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60535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0963CF-4F34-4B7F-9C5E-234F63F8C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200036-C42A-446B-8E25-95EF8CC0F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2828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29D252-EBEC-48C6-942B-1F5DECD37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ECF4C7-E58F-49CA-93C9-1BE0DFCC75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72137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8457C8-3448-4AAB-B6B7-935F1F64F9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E6DB84-8617-4167-838E-E2474B14D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7817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130</Words>
  <Application>Microsoft Office PowerPoint</Application>
  <PresentationFormat>On-screen Show (4:3)</PresentationFormat>
  <Paragraphs>55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2017-12-02T00:13:37Z</dcterms:created>
  <dcterms:modified xsi:type="dcterms:W3CDTF">2017-12-02T00:14:01Z</dcterms:modified>
</cp:coreProperties>
</file>