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C2-4B87-9E09-E72718953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072680"/>
        <c:axId val="294065792"/>
      </c:radarChart>
      <c:catAx>
        <c:axId val="29407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5792"/>
        <c:crosses val="autoZero"/>
        <c:auto val="1"/>
        <c:lblAlgn val="ctr"/>
        <c:lblOffset val="100"/>
        <c:noMultiLvlLbl val="0"/>
      </c:catAx>
      <c:valAx>
        <c:axId val="2940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7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4861</c:v>
                </c:pt>
                <c:pt idx="1">
                  <c:v>4881</c:v>
                </c:pt>
                <c:pt idx="2">
                  <c:v>4897</c:v>
                </c:pt>
                <c:pt idx="3">
                  <c:v>4925</c:v>
                </c:pt>
                <c:pt idx="4">
                  <c:v>4946</c:v>
                </c:pt>
                <c:pt idx="5">
                  <c:v>4958</c:v>
                </c:pt>
                <c:pt idx="6">
                  <c:v>4997</c:v>
                </c:pt>
                <c:pt idx="7">
                  <c:v>5028</c:v>
                </c:pt>
                <c:pt idx="8">
                  <c:v>5062</c:v>
                </c:pt>
                <c:pt idx="9">
                  <c:v>5077</c:v>
                </c:pt>
                <c:pt idx="10">
                  <c:v>5104</c:v>
                </c:pt>
                <c:pt idx="11">
                  <c:v>5139</c:v>
                </c:pt>
                <c:pt idx="12">
                  <c:v>5167</c:v>
                </c:pt>
                <c:pt idx="13">
                  <c:v>5183</c:v>
                </c:pt>
                <c:pt idx="14">
                  <c:v>5201</c:v>
                </c:pt>
                <c:pt idx="15">
                  <c:v>5236</c:v>
                </c:pt>
                <c:pt idx="16">
                  <c:v>5259</c:v>
                </c:pt>
                <c:pt idx="17">
                  <c:v>5281</c:v>
                </c:pt>
                <c:pt idx="18">
                  <c:v>5316</c:v>
                </c:pt>
                <c:pt idx="19">
                  <c:v>5341</c:v>
                </c:pt>
                <c:pt idx="20">
                  <c:v>5382</c:v>
                </c:pt>
                <c:pt idx="21">
                  <c:v>5406</c:v>
                </c:pt>
                <c:pt idx="22">
                  <c:v>5452</c:v>
                </c:pt>
                <c:pt idx="23">
                  <c:v>5485</c:v>
                </c:pt>
                <c:pt idx="24">
                  <c:v>5519</c:v>
                </c:pt>
                <c:pt idx="25">
                  <c:v>5545</c:v>
                </c:pt>
                <c:pt idx="26">
                  <c:v>5569</c:v>
                </c:pt>
                <c:pt idx="27">
                  <c:v>5593</c:v>
                </c:pt>
                <c:pt idx="28">
                  <c:v>5633</c:v>
                </c:pt>
                <c:pt idx="29">
                  <c:v>5664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4F-456A-848D-1B89209AC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70712"/>
        <c:axId val="294071696"/>
      </c:lineChart>
      <c:dateAx>
        <c:axId val="29407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71696"/>
        <c:crosses val="autoZero"/>
        <c:auto val="1"/>
        <c:lblOffset val="100"/>
        <c:baseTimeUnit val="days"/>
      </c:dateAx>
      <c:valAx>
        <c:axId val="29407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7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30</c:v>
                </c:pt>
                <c:pt idx="2">
                  <c:v>28</c:v>
                </c:pt>
                <c:pt idx="3">
                  <c:v>33</c:v>
                </c:pt>
                <c:pt idx="4">
                  <c:v>22</c:v>
                </c:pt>
                <c:pt idx="5">
                  <c:v>28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6-4064-91DD-0C92ACA77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678296"/>
        <c:axId val="296679280"/>
      </c:barChart>
      <c:catAx>
        <c:axId val="29667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9280"/>
        <c:crosses val="autoZero"/>
        <c:auto val="1"/>
        <c:lblAlgn val="ctr"/>
        <c:lblOffset val="100"/>
        <c:noMultiLvlLbl val="0"/>
      </c:catAx>
      <c:valAx>
        <c:axId val="29667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8-411C-968C-6345F3F53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80920"/>
        <c:axId val="296683544"/>
      </c:lineChart>
      <c:catAx>
        <c:axId val="29668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3544"/>
        <c:crosses val="autoZero"/>
        <c:auto val="1"/>
        <c:lblAlgn val="ctr"/>
        <c:lblOffset val="100"/>
        <c:noMultiLvlLbl val="0"/>
      </c:catAx>
      <c:valAx>
        <c:axId val="29668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3.0418250950569998</c:v>
                </c:pt>
                <c:pt idx="13">
                  <c:v>0.57034220532319002</c:v>
                </c:pt>
                <c:pt idx="14">
                  <c:v>2.0152091254753</c:v>
                </c:pt>
                <c:pt idx="15">
                  <c:v>0</c:v>
                </c:pt>
                <c:pt idx="16">
                  <c:v>0</c:v>
                </c:pt>
                <c:pt idx="17">
                  <c:v>1.1216730038023</c:v>
                </c:pt>
                <c:pt idx="18">
                  <c:v>2.5855513307984999</c:v>
                </c:pt>
                <c:pt idx="19">
                  <c:v>1.6159695817490001</c:v>
                </c:pt>
                <c:pt idx="20">
                  <c:v>0</c:v>
                </c:pt>
                <c:pt idx="21">
                  <c:v>4.6768060836501997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4-49A0-A9E3-EC9B443A1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98936"/>
        <c:axId val="294902872"/>
      </c:lineChart>
      <c:catAx>
        <c:axId val="29489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02872"/>
        <c:crosses val="autoZero"/>
        <c:auto val="1"/>
        <c:lblAlgn val="ctr"/>
        <c:lblOffset val="100"/>
        <c:noMultiLvlLbl val="0"/>
      </c:catAx>
      <c:valAx>
        <c:axId val="2949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9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3-47DD-8FAD-A92A60C01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97624"/>
        <c:axId val="294896312"/>
      </c:barChart>
      <c:catAx>
        <c:axId val="29489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96312"/>
        <c:crosses val="autoZero"/>
        <c:auto val="1"/>
        <c:lblAlgn val="ctr"/>
        <c:lblOffset val="100"/>
        <c:noMultiLvlLbl val="0"/>
      </c:catAx>
      <c:valAx>
        <c:axId val="29489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9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2.5213374069777998</c:v>
                </c:pt>
                <c:pt idx="1">
                  <c:v>0.55493895671476001</c:v>
                </c:pt>
                <c:pt idx="2">
                  <c:v>2.7144873917879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3-4572-9958-2D3ED8C79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677968"/>
        <c:axId val="296663728"/>
      </c:barChart>
      <c:catAx>
        <c:axId val="2966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63728"/>
        <c:crosses val="autoZero"/>
        <c:auto val="1"/>
        <c:lblAlgn val="ctr"/>
        <c:lblOffset val="100"/>
        <c:noMultiLvlLbl val="0"/>
      </c:catAx>
      <c:valAx>
        <c:axId val="29666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0-466A-8C5C-93B9799B82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E0-466A-8C5C-93B9799B82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E0-466A-8C5C-93B9799B8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665696"/>
        <c:axId val="296665368"/>
      </c:barChart>
      <c:catAx>
        <c:axId val="29666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65368"/>
        <c:crosses val="autoZero"/>
        <c:auto val="1"/>
        <c:lblAlgn val="ctr"/>
        <c:lblOffset val="100"/>
        <c:noMultiLvlLbl val="0"/>
      </c:catAx>
      <c:valAx>
        <c:axId val="29666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6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2.7366020524515</c:v>
                </c:pt>
                <c:pt idx="2">
                  <c:v>0.84568605093119997</c:v>
                </c:pt>
                <c:pt idx="3">
                  <c:v>4.6750285062714001</c:v>
                </c:pt>
                <c:pt idx="4">
                  <c:v>1.6153553781832</c:v>
                </c:pt>
                <c:pt idx="5">
                  <c:v>2.0144431774989999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D-44A2-B2BB-F8AF5C873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242848"/>
        <c:axId val="249241536"/>
      </c:barChart>
      <c:catAx>
        <c:axId val="24924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41536"/>
        <c:crosses val="autoZero"/>
        <c:auto val="1"/>
        <c:lblAlgn val="ctr"/>
        <c:lblOffset val="100"/>
        <c:noMultiLvlLbl val="0"/>
      </c:catAx>
      <c:valAx>
        <c:axId val="2492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4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E-4D79-9F50-34C0DC7453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E-4D79-9F50-34C0DC745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243176"/>
        <c:axId val="249243504"/>
      </c:barChart>
      <c:catAx>
        <c:axId val="24924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43504"/>
        <c:crosses val="autoZero"/>
        <c:auto val="1"/>
        <c:lblAlgn val="ctr"/>
        <c:lblOffset val="100"/>
        <c:noMultiLvlLbl val="0"/>
      </c:catAx>
      <c:valAx>
        <c:axId val="24924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4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86DD-68FF-4B49-989F-270CAAC799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81F7D-64BA-4AE6-ADD3-D53B86F1F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2478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7946-9C1E-423C-9CAE-D3D91B795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585C5-A058-4269-8E45-3062B2A7C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552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38213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155672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78602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629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58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68094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3329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098041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587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01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5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16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2E14C-3386-4A34-A934-1AD1AB716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6088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2403-94A8-4534-85ED-DE028AE6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2FFEA5-DC5F-46E1-ABA4-E04ACE605E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8883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3F872-80F0-4924-917A-E392016AD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1191D-F720-445E-B152-50B9B2A8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843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86A7-62AA-4ACE-9FEA-29D8354A2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F7FA7-243C-4295-97BC-3F1C208DDD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558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7FCDC-10DE-4BFD-8727-B2D703CC0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41172-5404-41A6-AFDF-5217B884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35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EF91-12A8-41BD-B935-4EB27EB0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449C9C-EB9D-447A-A8C6-779B3CC32E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00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FD5E0-B029-4389-8C05-6CFFE743B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7ACBE-57BC-40D3-8172-8C47293C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07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CB1C-4CB1-4612-858B-AB900242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2B651-F445-4C62-8286-AB81E2863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129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77502-1908-4651-B0A8-1F9D6C452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927E8-0B78-4DA8-B3DB-1D55767BD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5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4BC3-62BC-4F5C-8F26-14B6A5C5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29933C-1BB5-4D41-8C58-1D4D44AEB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975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905C0-2470-4CE5-A9F7-49C8524D1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E83D-3212-40EB-A1F0-F1133E27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64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49390-438B-4A3D-A5B7-E7FE14305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B4E0C5-8ADB-47E4-83A7-7752203EF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388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1C85F-1C90-4FEB-B6CC-791536E40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51E3B-F62C-4BCD-96DA-0405FC6A0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101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C476-EAFB-45C9-8C70-990AA683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56530-857D-4FE3-A279-6F7744D11C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653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8BC87-EFF8-46B5-8068-3F9EB75A4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A822-E6E2-4448-B243-453CD0EB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266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75EF-03FC-40B4-80FC-2983501B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D6C1F-E178-40D5-8B01-01DB9AB557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1049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2F16B-2AA0-43EE-BF37-0B1BE5DFA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EC2FC-42FC-4C7E-9548-62312E954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536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C83A-C770-4B69-9ABA-3286101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14D55-8A07-4B2A-9D11-A7766A547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684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0C386-690D-48AE-8A61-5A96B6224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504E2-3C13-4BA9-BD96-2A308ECAE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33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3B0E-4257-4752-BCC1-79BC02418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A7BC9-B579-4985-A2BE-68CEEC4DA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355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6DE24-5444-45D4-B623-BB2223A64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59651-C1F8-4577-9DDB-7DDF05D70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3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F533C-EF29-4516-85E3-54722B2D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91381-E145-40DA-BC1A-6E19A09C4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9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78834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9412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3125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3611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062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3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- 2017-11-09 21:27:36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rendimiento del Nissan March, hace que nada se interponga entre vos y tu 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9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- 2017-11-06 18:24:07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cuando viene y actitud cuando se va. #BuscandoActitud 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77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- 2017-11-27 12:17:25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 @juangf86 por compartirnos tu foto disfrutando de los médanos con tu Nissan Frontier!
Y vos, ¿qué destino visitaste con tu Nissan? ¡Mandá tu foto! 🚘😉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2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- 2017-11-04 14:43:50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Abierto de Polo de Palermo y acompañamos a @ladolfinapoloteam en la búsqueda de un nuevo título!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20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- 2017-11-10 19:43:40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estaremos en el Abierto de Palermo acompañando a @ladolfinapoloteam en la búsqueda de un nuevo triunfo. 🐎🏆😉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59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- 2017-11-13 18:38:43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@ladolfinapoloteam por su debut triunfal en el Abierto de Palermo, con un contundente 24-6 ante La Esquina. 👏👏🏆
•
•
•
#LaDolfina #LaLeyendaContinúa #triplecorona2017 #AbiertoArgentino2017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01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507B8-5D60-4652-83AA-2E489443E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841825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E59D5-2190-4543-B297-494F8EA4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63237-582E-4090-8346-D4A12F30B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87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67616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5363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123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9984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984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46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- 2017-11-29 17:21:42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¡Demostrá qué tan fanático de La Dolfina sos!
Subí un story que demuestre cuán fanático de La Dolfina sos y mencioná a @nissanarg. La más original, ¡se lleva la camiseta para alentar este sábado a @ladolfinapoloteam en la final del Abierto de Palermo! 🏆🐎
•
•
• *Bases y condiciones: Link en nuestra Bio.  #AbiertoDePalermo2017 #LaLeyendaContinua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6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- 2017-11-22 13:00:45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¡@ladolfinapoloteam ya está en la semifinal del Abierto de Palermo! ¡Felicitaciones!  #LaLeyendaContinua 😉🐎🏆
#abiertodepalermo2017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7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160FC-D4C9-419D-8014-F00893D10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921701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2017-12-02T00:09:39Z</dcterms:created>
  <dcterms:modified xsi:type="dcterms:W3CDTF">2017-12-02T00:10:02Z</dcterms:modified>
</cp:coreProperties>
</file>