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0-42B6-BAF8-018FB427D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483664"/>
        <c:axId val="294486288"/>
      </c:radarChart>
      <c:catAx>
        <c:axId val="29448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86288"/>
        <c:crosses val="autoZero"/>
        <c:auto val="1"/>
        <c:lblAlgn val="ctr"/>
        <c:lblOffset val="100"/>
        <c:noMultiLvlLbl val="0"/>
      </c:catAx>
      <c:valAx>
        <c:axId val="29448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8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9971</c:v>
                </c:pt>
                <c:pt idx="1">
                  <c:v>9974</c:v>
                </c:pt>
                <c:pt idx="2">
                  <c:v>9977</c:v>
                </c:pt>
                <c:pt idx="3">
                  <c:v>9978</c:v>
                </c:pt>
                <c:pt idx="4">
                  <c:v>9979</c:v>
                </c:pt>
                <c:pt idx="5">
                  <c:v>9979</c:v>
                </c:pt>
                <c:pt idx="6">
                  <c:v>9974</c:v>
                </c:pt>
                <c:pt idx="7">
                  <c:v>9981</c:v>
                </c:pt>
                <c:pt idx="8">
                  <c:v>9982</c:v>
                </c:pt>
                <c:pt idx="9">
                  <c:v>9983</c:v>
                </c:pt>
                <c:pt idx="10">
                  <c:v>9983</c:v>
                </c:pt>
                <c:pt idx="11">
                  <c:v>9985</c:v>
                </c:pt>
                <c:pt idx="12">
                  <c:v>9985</c:v>
                </c:pt>
                <c:pt idx="13">
                  <c:v>9989</c:v>
                </c:pt>
                <c:pt idx="14">
                  <c:v>9989</c:v>
                </c:pt>
                <c:pt idx="15">
                  <c:v>9989</c:v>
                </c:pt>
                <c:pt idx="16">
                  <c:v>9990</c:v>
                </c:pt>
                <c:pt idx="17">
                  <c:v>9986</c:v>
                </c:pt>
                <c:pt idx="18">
                  <c:v>9987</c:v>
                </c:pt>
                <c:pt idx="19">
                  <c:v>9986</c:v>
                </c:pt>
                <c:pt idx="20">
                  <c:v>9991</c:v>
                </c:pt>
                <c:pt idx="21">
                  <c:v>9991</c:v>
                </c:pt>
                <c:pt idx="22">
                  <c:v>9995</c:v>
                </c:pt>
                <c:pt idx="23">
                  <c:v>10000</c:v>
                </c:pt>
                <c:pt idx="24">
                  <c:v>10003</c:v>
                </c:pt>
                <c:pt idx="25">
                  <c:v>10005</c:v>
                </c:pt>
                <c:pt idx="26">
                  <c:v>10008</c:v>
                </c:pt>
                <c:pt idx="27">
                  <c:v>10011</c:v>
                </c:pt>
                <c:pt idx="28">
                  <c:v>10009</c:v>
                </c:pt>
                <c:pt idx="29">
                  <c:v>10012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D6-42BF-B40B-63E4A01BE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98088"/>
        <c:axId val="250792512"/>
      </c:lineChart>
      <c:dateAx>
        <c:axId val="25079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2512"/>
        <c:crosses val="autoZero"/>
        <c:auto val="1"/>
        <c:lblOffset val="100"/>
        <c:baseTimeUnit val="days"/>
      </c:dateAx>
      <c:valAx>
        <c:axId val="25079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-5</c:v>
                </c:pt>
                <c:pt idx="7">
                  <c:v>7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-4</c:v>
                </c:pt>
                <c:pt idx="18">
                  <c:v>1</c:v>
                </c:pt>
                <c:pt idx="19">
                  <c:v>-1</c:v>
                </c:pt>
                <c:pt idx="20">
                  <c:v>5</c:v>
                </c:pt>
                <c:pt idx="21">
                  <c:v>0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-2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7-443B-86BD-CEB5896EA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27288"/>
        <c:axId val="252224664"/>
      </c:lineChart>
      <c:dateAx>
        <c:axId val="25222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24664"/>
        <c:crosses val="autoZero"/>
        <c:auto val="1"/>
        <c:lblOffset val="100"/>
        <c:baseTimeUnit val="days"/>
      </c:dateAx>
      <c:valAx>
        <c:axId val="25222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2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1-47C5-8380-AC536504C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797432"/>
        <c:axId val="250795792"/>
      </c:barChart>
      <c:catAx>
        <c:axId val="25079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5792"/>
        <c:crosses val="autoZero"/>
        <c:auto val="1"/>
        <c:lblAlgn val="ctr"/>
        <c:lblOffset val="100"/>
        <c:noMultiLvlLbl val="0"/>
      </c:catAx>
      <c:valAx>
        <c:axId val="25079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62-4791-BDF8-DE126D7DA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20728"/>
        <c:axId val="252221056"/>
      </c:lineChart>
      <c:dateAx>
        <c:axId val="25222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21056"/>
        <c:crosses val="autoZero"/>
        <c:auto val="1"/>
        <c:lblOffset val="100"/>
        <c:baseTimeUnit val="days"/>
      </c:dateAx>
      <c:valAx>
        <c:axId val="25222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2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8-4BAC-AA84-C6568D8CA3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8-4BAC-AA84-C6568D8CA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128032"/>
        <c:axId val="297125736"/>
      </c:barChart>
      <c:catAx>
        <c:axId val="29712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5736"/>
        <c:crosses val="autoZero"/>
        <c:auto val="1"/>
        <c:lblAlgn val="ctr"/>
        <c:lblOffset val="100"/>
        <c:noMultiLvlLbl val="0"/>
      </c:catAx>
      <c:valAx>
        <c:axId val="29712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FA-4896-B0AF-F07C90120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128688"/>
        <c:axId val="297123440"/>
      </c:barChart>
      <c:catAx>
        <c:axId val="29712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3440"/>
        <c:crosses val="autoZero"/>
        <c:auto val="1"/>
        <c:lblAlgn val="ctr"/>
        <c:lblOffset val="100"/>
        <c:noMultiLvlLbl val="0"/>
      </c:catAx>
      <c:valAx>
        <c:axId val="29712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2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0.13011710539485999</c:v>
                </c:pt>
                <c:pt idx="1">
                  <c:v>8.5076568912021006E-2</c:v>
                </c:pt>
                <c:pt idx="2">
                  <c:v>4.0036032429185998E-2</c:v>
                </c:pt>
                <c:pt idx="3">
                  <c:v>0.11343542521603001</c:v>
                </c:pt>
                <c:pt idx="4">
                  <c:v>0.11510359323391001</c:v>
                </c:pt>
                <c:pt idx="5">
                  <c:v>7.0063056751076006E-2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C-43D2-88CD-4EB7BF6B5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94560"/>
        <c:axId val="300197512"/>
      </c:barChart>
      <c:catAx>
        <c:axId val="3001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7512"/>
        <c:crosses val="autoZero"/>
        <c:auto val="1"/>
        <c:lblAlgn val="ctr"/>
        <c:lblOffset val="100"/>
        <c:noMultiLvlLbl val="0"/>
      </c:catAx>
      <c:valAx>
        <c:axId val="30019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6C-4B73-AD42-7ABB5871B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96856"/>
        <c:axId val="300194888"/>
      </c:lineChart>
      <c:catAx>
        <c:axId val="30019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4888"/>
        <c:crosses val="autoZero"/>
        <c:auto val="1"/>
        <c:lblAlgn val="ctr"/>
        <c:lblOffset val="100"/>
        <c:noMultiLvlLbl val="0"/>
      </c:catAx>
      <c:valAx>
        <c:axId val="30019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9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9.0081072965669001E-2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0.12010809728756</c:v>
                </c:pt>
                <c:pt idx="15">
                  <c:v>7.0063056751076006E-2</c:v>
                </c:pt>
                <c:pt idx="16">
                  <c:v>0</c:v>
                </c:pt>
                <c:pt idx="17">
                  <c:v>0.16014412971674999</c:v>
                </c:pt>
                <c:pt idx="18">
                  <c:v>8.0072064858372996E-2</c:v>
                </c:pt>
                <c:pt idx="19">
                  <c:v>6.0054048643779001E-2</c:v>
                </c:pt>
                <c:pt idx="20">
                  <c:v>0.12010809728756</c:v>
                </c:pt>
                <c:pt idx="21">
                  <c:v>6.5058552697427996E-2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B-454E-A967-267827702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87344"/>
        <c:axId val="300187672"/>
      </c:lineChart>
      <c:catAx>
        <c:axId val="30018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87672"/>
        <c:crosses val="autoZero"/>
        <c:auto val="1"/>
        <c:lblAlgn val="ctr"/>
        <c:lblOffset val="100"/>
        <c:noMultiLvlLbl val="0"/>
      </c:catAx>
      <c:valAx>
        <c:axId val="30018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8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14</c:v>
                </c:pt>
                <c:pt idx="7">
                  <c:v>3</c:v>
                </c:pt>
                <c:pt idx="8">
                  <c:v>9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5</c:v>
                </c:pt>
                <c:pt idx="14">
                  <c:v>0</c:v>
                </c:pt>
                <c:pt idx="15">
                  <c:v>8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86</c:v>
                </c:pt>
                <c:pt idx="25">
                  <c:v>8</c:v>
                </c:pt>
                <c:pt idx="26">
                  <c:v>6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93-4DB3-9162-CB9CDB4B1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63000"/>
        <c:axId val="310363328"/>
      </c:lineChart>
      <c:dateAx>
        <c:axId val="31036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63328"/>
        <c:crosses val="autoZero"/>
        <c:auto val="1"/>
        <c:lblOffset val="100"/>
        <c:baseTimeUnit val="days"/>
      </c:dateAx>
      <c:valAx>
        <c:axId val="3103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6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E-427E-AF84-53E5D203E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76496"/>
        <c:axId val="393983712"/>
      </c:barChart>
      <c:catAx>
        <c:axId val="39397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83712"/>
        <c:crosses val="autoZero"/>
        <c:auto val="1"/>
        <c:lblAlgn val="ctr"/>
        <c:lblOffset val="100"/>
        <c:noMultiLvlLbl val="0"/>
      </c:catAx>
      <c:valAx>
        <c:axId val="39398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7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2AE6-9D9E-4691-B317-6C23D08F2A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CBE823-8C83-41B3-93F2-CAF925700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40704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799BE-8FF0-42B1-B7F8-0F888009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EBF04-7477-4234-A543-0DBF27B14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14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34687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645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58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283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517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17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374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835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331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65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981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27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46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000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92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4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D890E-8A57-41DC-BEBB-9EB36664B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4600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CB20-4541-434E-B20F-681215F7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8B4DE-6DBA-4DCC-BB86-F4CDBB5B9E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70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BAD0B-7A6A-4ADD-A721-2305ABF3C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9E4EB-8A29-41C5-B31F-BEB1E86B2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57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6C83-E02E-4DAD-B315-C834BE3B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D0CA48-1A8F-42A1-9CCB-FD3E900542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337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AD20F-FA40-4BC7-A2EF-8BEB7ABDD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CA3EA-9ECE-45D4-A30C-4DC514EA7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36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41A9-8715-4631-B499-A3969D99A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6DE2B-73C7-44E1-89C7-7FECE3E7EA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772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44300-E39B-48EC-BF96-9D59C6221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D788-D346-425D-874C-5CC051302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67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F53F-0981-4FB3-9128-245B951C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836B9-2495-4015-94DC-57F4354A5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290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07BFB-DA4A-4B85-A72E-CACF9A513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36219-734E-4E9F-B679-184A21A4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2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E14F-ADFD-4828-99B4-53F2084F4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18ABC-DE3C-48A4-B6FA-27BD74D28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374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67010-D134-4FE9-96A2-642808CEB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6D388-D68B-43FB-AD8F-C99CE1A5B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4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0168C-EA4D-4281-AE99-559D3913D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5B30D-5630-4920-BD53-422710D54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981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C32EA-1E7F-4C39-97F1-44058BED4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36734-5B41-45F5-A308-E2359A38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6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E460-50CC-452C-A7F7-3AC209F7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7B54CE-15F3-4703-A1EE-87DFA3F84A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743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0BB31-469B-480C-B153-051C4372F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AF78F-45D2-49CB-BBE1-A927E19A9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13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9E676-9DAC-41D7-A939-12BE569F8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3CE825-F891-4E65-BE08-7B990AB85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471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094BA-36AD-4DC2-8DE3-A907B3746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0955A-3E98-4C4C-A7BB-75A3A3C6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000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ADA1-5E76-46B3-A5DA-8459F878B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1A4357-103E-49AD-B926-5D2831EBC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3314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2014B-EC1D-46E6-A2E4-0EA114B03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5A97D-C20F-4AB8-BB44-A606F0DD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460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68090-284F-4439-B759-DB4D1067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7087C-FDCC-4AF8-9FCA-DE8F3628C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194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6DA7E-DD44-49B0-8ADD-BADE89F2A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C71CB-13DC-4C78-9538-6745BE4F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4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DE32-FD87-4546-BB0D-A5FC82B7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28112-16D3-414C-91FE-58A54C203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772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43876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34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157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86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07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43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3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- 2017-11-07 15:44:42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@delfinamerino: Siempre a todos lados con vos @nissanoficial 😍 https://t.co/fXSTjiOelZ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4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- 2017-11-20 13:58:58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Debido a sus dimensiones y mayor altura con respecto al nivel del piso, el Nissan Kicks es muy fácil conducir incluso en espacios angostos o sobre superficies accidentadas. https://t.co/UJPIf0BKpq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47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- 2017-11-16 16:25:16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rasgos aerodinámicos de la Nissan Frontier, destacan su imponente presencia. https://t.co/JhTbgDE11V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- 2017-11-27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una nueva parrilla con detalles cromados, grupos ópticos tanto delanteros como traseros, nuevo juego de llantas de aleación liviana, manijas exteriores cromadas, spoiler trasero. https://t.co/wNhMRFCTve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 https://t.co/xB4RfQvk24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2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- 2017-11-28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lo que el mundo te ponga por delante. https://t.co/fOQb8Q3Wzg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227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053CB-3236-406D-8AF4-92717E265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999455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B95C8-4EC3-4AA2-9E56-9C462733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73009-E2C4-4E59-A69D-EF0E408EC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42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8268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840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619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9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42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4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- 2017-11-24 18:15:28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de espacio, seguridad, tecnología y confort. #TuLadoFeliz https://t.co/8JyG25sXny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70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- 2017-11-14 17:04:00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techo flotante del Nissan Kicks, se suspende por pilares oscuros que le dan la impresión de estar separado del resto del vehículo, distinguiéndolo por su estilo. https://t.co/LZa4AN4Jcs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6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- 2017-11-04 14:30:02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Abierto de Polo de Palermo y acompañamos a @LaDolfinaok en la búsqueda de un nuevo título! https://t.co/tppuHst2tm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1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- 2017-11-07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este martes en tu Nissan Versa. #TuLadoFeliz https://t.co/68YfhCg2J3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0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- 2017-11-03 20:00:03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finde y si tenés pensado irte a algún lugar, en tu Nissan Kicks entra todo lo que te quieras llevar. #BuscandoActitud https://t.co/AxcfiZWh95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34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- 2017-11-08 18:15:00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noche súmale más kilómetros a tu historia con tu Nissan March. https://t.co/oKfoEgEbaH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3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- 2017-11-06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bordo del Nissan Sentra, vas a disfrutar un ambiente luminoso con detalles que hacen la diferencia. https://t.co/7733jH6ho9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5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5E17C-E0CB-4EDD-BC73-1052CB2AF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881049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27073-BCA6-498E-9AD4-1396504C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5BDB8-8357-447B-91F0-C7C3001C83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74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44649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44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61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06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07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57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53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- 2017-11-02 17:03:48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¡Felicitaciones @aguerosergiokun! Hoy sos el máximo goleador en la historia del @ManCityES. #EstamosEnLaChampions https://t.co/EcD3QA1OZ3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0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- 2017-11-22 18:59:34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etapa de grupos de @LigadeCampeones está por
terminar! ¿Cuál fue tu partido favorito en esta jornada?
#EstamosEnLaChampions https://t.co/3KAxWb5zbx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- 2017-11-21 18:24:55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@LigadeCampeones está de regreso. ¿Qué partido será
el más emocionante? #EstamosEnLaChampions https://t.co/3CgKYOE0x3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2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- 2017-11-01 20:18:13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Vivimos una jornada espeluznante en la @Ligadecampeones! 🎃  ¿Cuál fue tu partido favorito? #EstamosEnLaChampions https://t.co/FkxdLg0YoL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451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C363A-BC10-4406-966E-FF8DCD98D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2716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93368-F06F-4E5C-A975-EE06FA5C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59BE1-1F20-498A-897D-5F0145BDBC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182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04687-8FAF-481D-AAC7-2E1FA1A55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687D9-3D02-4178-A04F-8974AA0E0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91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266E5-8DFE-4DC7-8A06-4426A5B1E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B7E15-F704-421E-B287-366F46E6B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148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351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308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250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093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51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@delfinamerino - 2017-11-07 15:07:17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Siempre a todos lados con vos @nissanoficial 😍 https://t.co/fXSTjiOelZ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72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@jotaleonetti - 2017-11-14 18:04:44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simpático el Leaf! ¿Tendrá planes @nissanoficial de traerlo a Argentina, tras la baja impositiva para los… https://t.co/Ml0cnBsmdF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6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@InfoSobreRuedas - 2017-11-03 15:50:24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#EXCLUSIVO
@nissanoficial arranca la producción de las primeras #Frontier cordobesas. El acero ya arribó al puerto… https://t.co/qMRnVIsDNt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5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@riflevarela - 2017-11-03 18:55:12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 caos la 9 de Julio rumbo a Constitución cc @AlertasTransito @nissanoficial https://t.co/xGbBsurkXg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- 2017-11-30 12:02:55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anuncia el fin de la producción del #Tiida en México @nissanoficial Informe: (https://t.co/6pvqn54HpY) https://t.co/1v4VdMQPVw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2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@pincharrata95 - 2017-11-07 15:10:24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@delfinamerino @nissanoficial Éxitos hoy aguante las leonas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2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@fortinerozion - 2017-11-07 15:11:54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@delfinamerino @nissanoficial No es un quilombo manejar al reves???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71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64CBC-5ABC-4547-B8AA-C161ADEAA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393284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1BA03-B6B0-4B55-972E-C0AA83EC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603CC-0791-4869-9F41-B2BE44D2F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55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89644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03821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48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27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9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@nostra_kosa - 2017-11-25 10:29:31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Inútil. Pedí perdón por tus acusaciones al gobierno y sus… https://t.co/qh9vC9vLgc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@bicipaladin - 2017-11-09 15:12:06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opina @edumacchiavelli sobre el uso del espacio público que hace esta concesionaria @nissanoficial ?
Matheu y… https://t.co/S5ej8pDnAb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2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@ricojabones - 2017-11-25 13:52:31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Gordo Forro. Andate de viaje a  Venezuela y no vuelvas má… https://t.co/RPctOgz95B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1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- 2017-11-01 11:35:12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tendrá una SUV basada en la nueva #Frontier @nissanoficial Informe: (https://t.co/04TMKVucrh) https://t.co/icXMYath37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2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@PoloFemenino - 2017-11-07 12:26:11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La Lucila finalista #CopaDiamante @nissanoficial La Dolfina ! @milisanpolo , S.Lorenzo, P.Courreges… https://t.co/HMqw7qghrg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@lauatodoritmo - 2017-11-25 12:02:04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Te voy a seguir hasta que cruces las frontera ✌👋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9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34279-5ADB-4903-B7E3-04A17DE69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816605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B13C1-F090-4624-BABA-C4B63EF7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17680-410A-4A34-8F3E-F1F6A3720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147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45720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8109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45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909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99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@monica_chavero - 2017-11-25 12:24:15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Andate en un auto nacional? A Venezuela y de paso a la con.. se TU madre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0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@monica_chavero - 2017-11-25 12:21:32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69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@justicieroalta - 2017-11-25 11:57:01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Pero vos no eras el defensor de los oprimidos K,  ya te e… https://t.co/hh7pKyVenA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5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@edu_elbiker - 2017-11-25 12:30:39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un Nissan! GRACIAS @mauriciomacri mauriciomacri POR TU GE… https://t.co/8TGCgGJwiN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4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@migue_sobron - 2017-11-25 12:17:28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Bueno al fin pensaste en trabajar!!! empezá por Venezuela… https://t.co/0StdArOGNQ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@GuidodeVargas - 2017-11-25 12:12:27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Chanta!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7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@JuampyAl - 2017-11-25 13:20:13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@diegobranca @nissanoficial @rosario_turismo @MuniRosario No si este PAIS DA PARA TODO y el gordito Militonto sigue… https://t.co/qj0uaVUKh2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222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8B6E6-D059-4291-8908-F124D0F48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52232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7FF93-136E-4F6C-AB6A-E4BDBDCE5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1E987-F7DE-4B17-B354-3D9C8BBD8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716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60949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59570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291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2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@celesteovi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63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2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@matias_tnz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0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@fernirial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3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@bicipaladin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66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@nostra_kosa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7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@garevtw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7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85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0CA85-6A7E-4B64-B26E-E1E2753BB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77030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9174-EA95-4C1C-9033-EE462725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D652D-2664-45BB-BE4C-C3F2D8E1D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615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66106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6561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2775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9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@kecobaggiani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72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@laquintapatawy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4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@PruebautoS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65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@VeronicaShanah1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4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@AranzAtidings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3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@GustavoAllende6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06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56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@carloslopezlic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@PoloFemenino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@pablito8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44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B43CF-5714-445A-8325-5B9A1BBFC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53449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68DC-E8F5-4A05-9449-845099BC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D951FB-CE69-423A-B671-F1C1452F8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5214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E2887-5961-4A17-A96A-FC303925F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F3E0B-EDEC-4C84-A749-B1F6BBE7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31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DCB4-4EC7-4FD7-A188-14A0B691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F69B5-D46B-43EC-B48E-21003492C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226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92370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4082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066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239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4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@NardoniF - 2017-11-27 16:04:19</a:t>
                      </a:r>
                      <a:r>
                        <a:rPr lang="es-ES" sz="1000"/>
                        <a:t>
@nissanoficial Seguros? Porque me vino sin el cromado de parrilla inferior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4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@MaxiYanes - 2017-11-25 22:12:09</a:t>
                      </a:r>
                      <a:r>
                        <a:rPr lang="es-ES" sz="1000"/>
                        <a:t>
En serio @nissanoficial bancando al pelotudo de Brancatelli??? Que bajo cayeron!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4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@bicipaladin - 2017-11-21 15:03:34</a:t>
                      </a:r>
                      <a:r>
                        <a:rPr lang="es-ES" sz="1000"/>
                        <a:t>
Mitad en la vereda.
¿@nissanoficial sus autos son tan malos como la impresión que dan? https://t.co/7CXwgWg4u1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1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@bicipaladin - 2017-11-17 14:35:16</a:t>
                      </a:r>
                      <a:r>
                        <a:rPr lang="es-ES" sz="1000"/>
                        <a:t>
Cómo @nissanoficial 
¿De cuánto será la ☄? https://t.co/bNOHgrhKQs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5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@matias_tnz - 2017-11-14 18:20:06</a:t>
                      </a:r>
                      <a:r>
                        <a:rPr lang="es-ES" sz="1000"/>
                        <a:t>
@nissanoficial Versa con caja CVT como en Brasil para cuándo?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6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@matias_tnz - 2017-11-08 23:03:10</a:t>
                      </a:r>
                      <a:r>
                        <a:rPr lang="es-ES" sz="1000"/>
                        <a:t>
@nissanoficial March con caja CVT y no con la automática obsoleta de 4 marchas, para cuándo?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0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@urri_urri6 - 2017-11-05 18:45:41</a:t>
                      </a:r>
                      <a:r>
                        <a:rPr lang="es-ES" sz="1000"/>
                        <a:t>
@nissanoficial Hola. Que líquido refrigerante se le pone a un versa AT 2017 ? Lo noto muy bajo el nivel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11/06/2017 18:25:40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827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D6BFE-124E-4EC4-86AB-C5C35DEFD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32871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1098</Words>
  <Application>Microsoft Office PowerPoint</Application>
  <PresentationFormat>On-screen Show (4:3)</PresentationFormat>
  <Paragraphs>396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2017-12-02T00:07:56Z</dcterms:created>
  <dcterms:modified xsi:type="dcterms:W3CDTF">2017-12-02T00:08:37Z</dcterms:modified>
</cp:coreProperties>
</file>