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238663</c:v>
                </c:pt>
                <c:pt idx="1">
                  <c:v>238670</c:v>
                </c:pt>
                <c:pt idx="2">
                  <c:v>238730</c:v>
                </c:pt>
                <c:pt idx="3">
                  <c:v>238755</c:v>
                </c:pt>
                <c:pt idx="4">
                  <c:v>238793</c:v>
                </c:pt>
                <c:pt idx="5">
                  <c:v>238878</c:v>
                </c:pt>
                <c:pt idx="6">
                  <c:v>238914</c:v>
                </c:pt>
                <c:pt idx="7">
                  <c:v>238942</c:v>
                </c:pt>
                <c:pt idx="8">
                  <c:v>238975</c:v>
                </c:pt>
                <c:pt idx="9">
                  <c:v>239005</c:v>
                </c:pt>
                <c:pt idx="10">
                  <c:v>239057</c:v>
                </c:pt>
                <c:pt idx="11">
                  <c:v>239108</c:v>
                </c:pt>
                <c:pt idx="12">
                  <c:v>239128</c:v>
                </c:pt>
                <c:pt idx="13">
                  <c:v>239160</c:v>
                </c:pt>
                <c:pt idx="14">
                  <c:v>239239</c:v>
                </c:pt>
                <c:pt idx="15">
                  <c:v>239362</c:v>
                </c:pt>
                <c:pt idx="16">
                  <c:v>239521</c:v>
                </c:pt>
                <c:pt idx="17">
                  <c:v>239731</c:v>
                </c:pt>
                <c:pt idx="18">
                  <c:v>239945</c:v>
                </c:pt>
                <c:pt idx="19">
                  <c:v>240151</c:v>
                </c:pt>
                <c:pt idx="20">
                  <c:v>240386</c:v>
                </c:pt>
                <c:pt idx="21">
                  <c:v>240756</c:v>
                </c:pt>
                <c:pt idx="22">
                  <c:v>241100</c:v>
                </c:pt>
                <c:pt idx="23">
                  <c:v>241370</c:v>
                </c:pt>
                <c:pt idx="24">
                  <c:v>241504</c:v>
                </c:pt>
                <c:pt idx="25">
                  <c:v>241677</c:v>
                </c:pt>
                <c:pt idx="26">
                  <c:v>241862</c:v>
                </c:pt>
                <c:pt idx="27">
                  <c:v>242039</c:v>
                </c:pt>
                <c:pt idx="28">
                  <c:v>242215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38-4744-8D3B-3B5255B14A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0249560"/>
        <c:axId val="290253824"/>
      </c:lineChart>
      <c:dateAx>
        <c:axId val="290249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53824"/>
        <c:crosses val="autoZero"/>
        <c:auto val="1"/>
        <c:lblOffset val="100"/>
        <c:baseTimeUnit val="days"/>
      </c:dateAx>
      <c:valAx>
        <c:axId val="29025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49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FC-4E01-B183-6511473DE9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0253168"/>
        <c:axId val="290253496"/>
      </c:radarChart>
      <c:catAx>
        <c:axId val="29025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53496"/>
        <c:crosses val="autoZero"/>
        <c:auto val="1"/>
        <c:lblAlgn val="ctr"/>
        <c:lblOffset val="100"/>
        <c:noMultiLvlLbl val="0"/>
      </c:catAx>
      <c:valAx>
        <c:axId val="290253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25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5.2375545229426E-3</c:v>
                </c:pt>
                <c:pt idx="1">
                  <c:v>1.1731876346023001E-2</c:v>
                </c:pt>
                <c:pt idx="2">
                  <c:v>0.10138248847926</c:v>
                </c:pt>
                <c:pt idx="3">
                  <c:v>1.4241314892227E-2</c:v>
                </c:pt>
                <c:pt idx="4">
                  <c:v>0</c:v>
                </c:pt>
                <c:pt idx="5">
                  <c:v>0.11472355391798</c:v>
                </c:pt>
                <c:pt idx="6">
                  <c:v>5.0231062889291002E-2</c:v>
                </c:pt>
                <c:pt idx="7">
                  <c:v>4.5201901828165997E-2</c:v>
                </c:pt>
                <c:pt idx="8">
                  <c:v>4.8962579198017997E-2</c:v>
                </c:pt>
                <c:pt idx="9">
                  <c:v>1.8410812167872999E-2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8.7813200414812997E-2</c:v>
                </c:pt>
                <c:pt idx="14">
                  <c:v>0</c:v>
                </c:pt>
                <c:pt idx="15">
                  <c:v>4.5549519431675997E-2</c:v>
                </c:pt>
                <c:pt idx="16">
                  <c:v>9.7309984505577998E-2</c:v>
                </c:pt>
                <c:pt idx="17">
                  <c:v>0</c:v>
                </c:pt>
                <c:pt idx="18">
                  <c:v>0</c:v>
                </c:pt>
                <c:pt idx="19">
                  <c:v>0.12872425514897001</c:v>
                </c:pt>
                <c:pt idx="20">
                  <c:v>2.2058701117086001E-2</c:v>
                </c:pt>
                <c:pt idx="21">
                  <c:v>2.1823079257267002E-2</c:v>
                </c:pt>
                <c:pt idx="22">
                  <c:v>8.3012352238012992E-3</c:v>
                </c:pt>
                <c:pt idx="23">
                  <c:v>0</c:v>
                </c:pt>
                <c:pt idx="24">
                  <c:v>8.2837344731751996E-3</c:v>
                </c:pt>
                <c:pt idx="25">
                  <c:v>0</c:v>
                </c:pt>
                <c:pt idx="26">
                  <c:v>5.5011188365753999E-2</c:v>
                </c:pt>
                <c:pt idx="27">
                  <c:v>8.0595164290143004E-2</c:v>
                </c:pt>
                <c:pt idx="28">
                  <c:v>2.0650319873454998E-3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A8-463B-AB7F-0D89F3A550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181904"/>
        <c:axId val="291179936"/>
      </c:lineChart>
      <c:dateAx>
        <c:axId val="291181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79936"/>
        <c:crosses val="autoZero"/>
        <c:auto val="1"/>
        <c:lblOffset val="100"/>
        <c:baseTimeUnit val="days"/>
      </c:dateAx>
      <c:valAx>
        <c:axId val="29117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81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124</c:v>
                </c:pt>
                <c:pt idx="1">
                  <c:v>120</c:v>
                </c:pt>
                <c:pt idx="2">
                  <c:v>131</c:v>
                </c:pt>
                <c:pt idx="3">
                  <c:v>127</c:v>
                </c:pt>
                <c:pt idx="4">
                  <c:v>130</c:v>
                </c:pt>
                <c:pt idx="5">
                  <c:v>105</c:v>
                </c:pt>
                <c:pt idx="6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D9-47AA-A035-AC766A71CB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1176328"/>
        <c:axId val="291177312"/>
      </c:barChart>
      <c:catAx>
        <c:axId val="291176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77312"/>
        <c:crosses val="autoZero"/>
        <c:auto val="1"/>
        <c:lblAlgn val="ctr"/>
        <c:lblOffset val="100"/>
        <c:noMultiLvlLbl val="0"/>
      </c:catAx>
      <c:valAx>
        <c:axId val="29117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176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7</c:v>
                </c:pt>
                <c:pt idx="2">
                  <c:v>60</c:v>
                </c:pt>
                <c:pt idx="3">
                  <c:v>25</c:v>
                </c:pt>
                <c:pt idx="4">
                  <c:v>38</c:v>
                </c:pt>
                <c:pt idx="5">
                  <c:v>85</c:v>
                </c:pt>
                <c:pt idx="6">
                  <c:v>36</c:v>
                </c:pt>
                <c:pt idx="7">
                  <c:v>28</c:v>
                </c:pt>
                <c:pt idx="8">
                  <c:v>33</c:v>
                </c:pt>
                <c:pt idx="9">
                  <c:v>30</c:v>
                </c:pt>
                <c:pt idx="10">
                  <c:v>52</c:v>
                </c:pt>
                <c:pt idx="11">
                  <c:v>51</c:v>
                </c:pt>
                <c:pt idx="12">
                  <c:v>20</c:v>
                </c:pt>
                <c:pt idx="13">
                  <c:v>32</c:v>
                </c:pt>
                <c:pt idx="14">
                  <c:v>79</c:v>
                </c:pt>
                <c:pt idx="15">
                  <c:v>123</c:v>
                </c:pt>
                <c:pt idx="16">
                  <c:v>159</c:v>
                </c:pt>
                <c:pt idx="17">
                  <c:v>210</c:v>
                </c:pt>
                <c:pt idx="18">
                  <c:v>214</c:v>
                </c:pt>
                <c:pt idx="19">
                  <c:v>206</c:v>
                </c:pt>
                <c:pt idx="20">
                  <c:v>235</c:v>
                </c:pt>
                <c:pt idx="21">
                  <c:v>370</c:v>
                </c:pt>
                <c:pt idx="22">
                  <c:v>344</c:v>
                </c:pt>
                <c:pt idx="23">
                  <c:v>270</c:v>
                </c:pt>
                <c:pt idx="24">
                  <c:v>134</c:v>
                </c:pt>
                <c:pt idx="25">
                  <c:v>173</c:v>
                </c:pt>
                <c:pt idx="26">
                  <c:v>185</c:v>
                </c:pt>
                <c:pt idx="27">
                  <c:v>177</c:v>
                </c:pt>
                <c:pt idx="28">
                  <c:v>176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9C-4DC1-9F6B-193B8BB803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473512"/>
        <c:axId val="292476136"/>
      </c:lineChart>
      <c:dateAx>
        <c:axId val="292473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76136"/>
        <c:crosses val="autoZero"/>
        <c:auto val="1"/>
        <c:lblOffset val="100"/>
        <c:baseTimeUnit val="days"/>
      </c:dateAx>
      <c:valAx>
        <c:axId val="292476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473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D2-4FCD-B2D7-F01B288542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637696"/>
        <c:axId val="350630480"/>
      </c:lineChart>
      <c:dateAx>
        <c:axId val="350637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630480"/>
        <c:crosses val="autoZero"/>
        <c:auto val="1"/>
        <c:lblOffset val="100"/>
        <c:baseTimeUnit val="days"/>
      </c:dateAx>
      <c:valAx>
        <c:axId val="350630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63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4</c:v>
                </c:pt>
                <c:pt idx="2">
                  <c:v>6</c:v>
                </c:pt>
                <c:pt idx="3">
                  <c:v>5</c:v>
                </c:pt>
                <c:pt idx="4">
                  <c:v>3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B2-4596-B117-7D4EE38C9C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611128"/>
        <c:axId val="350610144"/>
      </c:barChart>
      <c:catAx>
        <c:axId val="350611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610144"/>
        <c:crosses val="autoZero"/>
        <c:auto val="1"/>
        <c:lblAlgn val="ctr"/>
        <c:lblOffset val="100"/>
        <c:noMultiLvlLbl val="0"/>
      </c:catAx>
      <c:valAx>
        <c:axId val="35061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611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9.9262876100243994E-2</c:v>
                </c:pt>
                <c:pt idx="1">
                  <c:v>6.0098403337229003E-2</c:v>
                </c:pt>
                <c:pt idx="2">
                  <c:v>1.6844189170642E-2</c:v>
                </c:pt>
                <c:pt idx="3">
                  <c:v>3.9011973931017997E-2</c:v>
                </c:pt>
                <c:pt idx="4">
                  <c:v>7.1951721642495997E-2</c:v>
                </c:pt>
                <c:pt idx="5">
                  <c:v>1.1229459447095001E-2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B6-408B-8EA8-828122246C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612440"/>
        <c:axId val="350613752"/>
      </c:barChart>
      <c:catAx>
        <c:axId val="350612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613752"/>
        <c:crosses val="autoZero"/>
        <c:auto val="1"/>
        <c:lblAlgn val="ctr"/>
        <c:lblOffset val="100"/>
        <c:noMultiLvlLbl val="0"/>
      </c:catAx>
      <c:valAx>
        <c:axId val="350613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612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96-4A1D-8111-7495B687EE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96-4A1D-8111-7495B687EE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96-4A1D-8111-7495B687EE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0634088"/>
        <c:axId val="350637368"/>
      </c:barChart>
      <c:catAx>
        <c:axId val="350634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637368"/>
        <c:crosses val="autoZero"/>
        <c:auto val="1"/>
        <c:lblAlgn val="ctr"/>
        <c:lblOffset val="100"/>
        <c:noMultiLvlLbl val="0"/>
      </c:catAx>
      <c:valAx>
        <c:axId val="350637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634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4.9908708653753998E-2</c:v>
                </c:pt>
                <c:pt idx="11">
                  <c:v>0</c:v>
                </c:pt>
                <c:pt idx="12">
                  <c:v>0</c:v>
                </c:pt>
                <c:pt idx="13">
                  <c:v>8.3181181089589992E-3</c:v>
                </c:pt>
                <c:pt idx="14">
                  <c:v>6.6544944871671993E-2</c:v>
                </c:pt>
                <c:pt idx="15">
                  <c:v>1.4140800785229999E-2</c:v>
                </c:pt>
                <c:pt idx="16">
                  <c:v>0</c:v>
                </c:pt>
                <c:pt idx="17">
                  <c:v>4.4917837788379003E-2</c:v>
                </c:pt>
                <c:pt idx="18">
                  <c:v>4.7662816764335002E-2</c:v>
                </c:pt>
                <c:pt idx="19">
                  <c:v>3.6807672632144003E-2</c:v>
                </c:pt>
                <c:pt idx="20">
                  <c:v>4.9076896842858E-2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75-4CEC-9D42-EDAA8A6650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620064"/>
        <c:axId val="355091904"/>
      </c:lineChart>
      <c:catAx>
        <c:axId val="24262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091904"/>
        <c:crosses val="autoZero"/>
        <c:auto val="1"/>
        <c:lblAlgn val="ctr"/>
        <c:lblOffset val="100"/>
        <c:noMultiLvlLbl val="0"/>
      </c:catAx>
      <c:valAx>
        <c:axId val="35509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620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5</c:v>
                </c:pt>
                <c:pt idx="15">
                  <c:v>1</c:v>
                </c:pt>
                <c:pt idx="16">
                  <c:v>0</c:v>
                </c:pt>
                <c:pt idx="17">
                  <c:v>3</c:v>
                </c:pt>
                <c:pt idx="18">
                  <c:v>5</c:v>
                </c:pt>
                <c:pt idx="19">
                  <c:v>4</c:v>
                </c:pt>
                <c:pt idx="20">
                  <c:v>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86-4D68-BE34-CE2F6CF16D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082064"/>
        <c:axId val="355084360"/>
      </c:lineChart>
      <c:catAx>
        <c:axId val="35508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084360"/>
        <c:crosses val="autoZero"/>
        <c:auto val="1"/>
        <c:lblAlgn val="ctr"/>
        <c:lblOffset val="100"/>
        <c:noMultiLvlLbl val="0"/>
      </c:catAx>
      <c:valAx>
        <c:axId val="355084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08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2.0642817331709001E-3</c:v>
                </c:pt>
                <c:pt idx="1">
                  <c:v>0</c:v>
                </c:pt>
                <c:pt idx="2">
                  <c:v>6.2270292434227E-2</c:v>
                </c:pt>
                <c:pt idx="3">
                  <c:v>0</c:v>
                </c:pt>
                <c:pt idx="4">
                  <c:v>1.7230780647464E-2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58-4D38-BFB3-233C38D035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5087312"/>
        <c:axId val="355087968"/>
      </c:barChart>
      <c:catAx>
        <c:axId val="355087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087968"/>
        <c:crosses val="autoZero"/>
        <c:auto val="1"/>
        <c:lblAlgn val="ctr"/>
        <c:lblOffset val="100"/>
        <c:noMultiLvlLbl val="0"/>
      </c:catAx>
      <c:valAx>
        <c:axId val="35508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087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BE-481B-B1D4-1DED13C4C9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BE-481B-B1D4-1DED13C4C9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BE-481B-B1D4-1DED13C4C9D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3BE-481B-B1D4-1DED13C4C9D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3BE-481B-B1D4-1DED13C4C9D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3BE-481B-B1D4-1DED13C4C9D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3BE-481B-B1D4-1DED13C4C9D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3BE-481B-B1D4-1DED13C4C9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5096168"/>
        <c:axId val="355096496"/>
      </c:barChart>
      <c:catAx>
        <c:axId val="355096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096496"/>
        <c:crosses val="autoZero"/>
        <c:auto val="1"/>
        <c:lblAlgn val="ctr"/>
        <c:lblOffset val="100"/>
        <c:noMultiLvlLbl val="0"/>
      </c:catAx>
      <c:valAx>
        <c:axId val="35509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096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E8-4CEB-AED4-3B5B9D7D24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177440"/>
        <c:axId val="294175800"/>
      </c:barChart>
      <c:catAx>
        <c:axId val="294177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75800"/>
        <c:crosses val="autoZero"/>
        <c:auto val="1"/>
        <c:lblAlgn val="ctr"/>
        <c:lblOffset val="100"/>
        <c:noMultiLvlLbl val="0"/>
      </c:catAx>
      <c:valAx>
        <c:axId val="294175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17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90015-69D4-4ACA-ACDB-416377FDE3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B09189-5004-4B2F-89CC-A35F312FE5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288738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630D7-565B-4D7C-B834-A5176EEC5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CF180D-4E25-408E-8AA9-C8C9206C64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7707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001563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129284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4634224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167440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12910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697452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91393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00544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04958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83193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283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780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6D718-B102-4510-8A19-2ABB1A9F9F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912247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40182-7B6E-499F-B9E6-0C2CF4038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C60AEC-E73A-490C-A991-524B60C4C5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69134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EB997-0901-45F8-9358-301E6A9FF2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B9B2B3-0885-4542-A442-B4F9D2F2A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651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AF898-2D50-442F-A21C-0189FE86F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753EDE-56A9-40F5-8606-E7212F7817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413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F59CD8-086C-4089-85D0-BF09B69370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265C72-2AED-4185-B704-8B26928F2E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191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617B0-10E0-47AC-96A3-B909EB3C0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7ACB71-B09B-43E9-B524-2545C0A4A8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29579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423927-BDE5-43C4-AF40-F18971F17A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BC918B-6E9B-47C6-884B-49B6919B2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313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D362A-8C1F-4DC2-BD16-D2ABE4FE9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B9C148-0981-47AC-80BF-EF740718B3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95702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19E2A-AB87-4430-AF3E-34C4B496FE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840B3A-1D23-4F16-B17D-0F7D1458B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634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87EBE-2261-45C1-90EF-D4197FC2D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D34188-FE4E-49D5-B150-6FBF4A94DB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79505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AD1607-1D04-40B4-90D6-232F7D76C4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58E07C-6C6E-4AEB-A4B8-8DA2842F4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018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8C95F-E5AE-4972-A2C3-9CDB084E7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92DCA5-B7F6-4BB9-9147-01CBE58725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97481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0448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1779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0346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8369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8492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1907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6009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5228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162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- 2017-11-20 14:50:38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Debido a sus dimensiones y mayor altura con respecto al nivel del piso, el Nissan Kicks es muy fácil conducir incluso en espacios angostos o sobre superficies accidentadas.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77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- 2017-11-06 19:01:00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bordo del Nissan Sentra, vas a disfrutar un ambiente luminoso con detalles que hacen la diferencia.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863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- 2017-11-03 20:00:00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Llegó el finde y si tenés pensado irte a algún lugar, en tu Nissan Kicks entra todo lo que te quieras llevar.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470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- 2017-11-17 14:09:45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rasgos aerodinámicos de la Nissan Frontier, destacan su imponente presencia.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344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- 2017-11-14 17:49:43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techo flotante del Nissan Kicks, se suspende por pilares oscuros que le dan la impresión de estar separado del resto del vehículo, distinguiéndolo por su estilo.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526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- 2017-11-28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Nissan Versa es el balance perfecto de espacio, seguridad, tecnología y confort. #TuLadoFeliz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674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2386E0-D19D-4CA5-9C97-456ACFB949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9073293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19DDA-BD0D-4CF2-AE51-DF600DB1B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263278-105F-426C-B933-A1BB4B7597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7297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47703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8686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1427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9480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1694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7315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9239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9293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379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- 2017-11-30 18:30:00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Llevá tu estilo al límite con el nuevo Nissan Kicks.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828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- 2017-11-27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Nissan March tiene una nueva parrilla con detalles cromados, grupos ópticos tanto delanteros como traseros, nuevo juego de llantas de aleación liviana, manijas exteriores cromadas, spoiler trasero.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56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- 2017-11-07 10:00:00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Arrancá este martes en tu Nissan Versa. #TuLadoFeliz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649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- 2017-11-09 18:30:00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¿Será el GT-R  o la 370z? Votá usando las reacciones.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417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- 2017-11-16 17:31:00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Ser leyenda es ganar 4 veces seguidas el Abierto de Palermo.
Nissan, orgulloso sponsor de La Dolfina, leyenda del polo. #LaLeyendaContinua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88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- 2017-11-08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 noche súmale más kilómetros a tu historia con tu Nissan March.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235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165ADA-FE9A-494A-A066-4DDBF9AD68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42400895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360B6-2AF1-4580-850E-E05545A50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B81DA6-743D-4B1E-99F8-23A8800FF6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46319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55045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0659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6306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1139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5909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9650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6341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10430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868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- 2017-11-22 20:04:43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¡La Dolfina ya está en la semifinal del Abierto de Palermo! ¡Felicitaciones! #LaLeyendaContinua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094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- 2017-11-21 20:45:10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¿Recordás este golazo de Gareth Bale? ¡Usá las reacciones
para votar!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290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- 2017-11-22 14:06:35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¡Una volea increíble de Gareth Bale! ¿Adivinaste la zona en la
que entró la pelota?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8978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- 2017-11-10 19:58:45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Mañana estaremos en el Abierto de Palermo acompañando a La Dolfina en la búsqueda de un nuevo triunfo. 🐎😉🏆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148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- 2017-11-04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¡Arranca el Abierto de Polo de Palermo y acompañamos a La Dolfina - PoloLifestyle en la búsqueda de un nuevo título!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901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- 2017-11-02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⚽ ¡Felicitaciones Sergio Aguero! Hoy sos el máximo goleador en la historia del Manchester City. #EstamosEnLaChampion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866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- 2017-11-23 18:59:39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Mantené presionado y viví la emoción de llevar la bandera de
la UEFA Champions League.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0743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972EB-EB24-4F54-BE8D-DF75C1D3AD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540215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25A1B-BDA3-479F-8278-AA1D4C98C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8C4CAC-D9F2-47A2-B2B5-1C3669AF60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2534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3487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3011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8236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3974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6044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3286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9058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01549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256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- 2017-11-25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La Dolfina - PoloLifestyle se juega su pase a la final en el Abierto de Palermo. Contanos con una reacción, cómo pensás que sale.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864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- 2017-11-01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¡Un gran tiro por Sergio Aguero a la zona derecha del arco! 💪Seguí viviendo la emoción de UEFA Champions League.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048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- 2017-11-01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¡Vivimos goles de terror en la UEFA Champions League! 🎃
¡Nos vemos la próxima jornada para más emoción!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572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- 2017-11-29 17:19:03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Bases de la Promoción “Demostrá qué tan fanático de La Dolfina sos”.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9136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DA0B2A-21A5-40B4-BB3A-AC98C4A5F9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086072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2E971-4065-456F-B962-FA996A329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EB9702-A573-4DC6-9B01-0B945E5BE1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3613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A1F236-E6DD-4014-A5F4-A484529F2D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D8B913-774C-43C9-8406-02E734AD5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6351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AD162-EEA6-4FF0-BBB7-13A0821F6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1D4002-B8C7-4DE4-89F5-3BD9984E9E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72875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21F0A1-EAEF-4686-A572-2B3ACE01D2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0B0D55-3FEB-487F-8D47-BEF9C50C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7430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4BB46-C703-48CB-95E3-920914B81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7D0907-6A1E-46BA-9A73-DDF22AFCE5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1771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57C55-C07A-47FB-AFF2-55BE40C807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844BD4-6CC4-454A-9D5E-47677D055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8454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75E4D-4896-4F65-A468-790751227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6515E5-060C-43A5-A7C7-E03DB5941F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8031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C0503D-E8CD-4C4D-8AC4-139D583EC9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736DF-1C36-4EF5-B1D8-59E1B4D7E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840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11583-EB2B-4C1D-BFDE-F15FAFCCF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FBB082-F1DF-474D-AF0D-7372FC105E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65615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C3F93-85D0-4D77-8016-6AA7420EEA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026F21-67B3-45CD-9D77-C233F3390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002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502FD-A0B6-4095-A2A7-5ED4B4E0B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9A1928-AA96-424B-9127-54BB6DB4E3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76837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AB18CA-10FD-432B-9C35-B15D200A0E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04ED91-74B5-4579-AE81-3BA5A2319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7005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95380-80A0-42E3-A649-727B0B60D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C26F8E-3E19-4D5F-BAD1-762EBBD9F4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07946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0C1E27-727C-4071-B582-5FE5E37767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D36D21-0AEC-4EAB-B949-C9F5D17AD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1174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42DB-A0ED-42BE-8DA5-98933101C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8222C4-BF58-43C6-9BC4-8744EDFB7A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79269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7A2AF-593E-4B0F-BE6A-DE2CD8D11F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D312C-F01F-43BB-A657-D7668CFFA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5432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AAEF3-FFF3-4F33-B626-1D940F938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CF12FF-1C60-49D9-8BD1-D8333FBBFC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1693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965583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43173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8289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1486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6447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645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Rafael Urkovich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641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Astrid Adlercreutz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222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 Cardenas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830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Nieves de Faveri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549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Dario Buffet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976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Diego Fabbri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331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Claudia Caruso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206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Luis Jorge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638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Alexis Ezequiel Pizzichini Viola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079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Aldo Pogonza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860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F6F2D7-5BD3-4512-9B93-AAE54B0525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4871110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76C1D-B155-4DD5-AEAB-2031B7AA7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ECA1C3-CA65-4662-BFA2-8D2DD818FE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02518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519367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227375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2760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2457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0868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964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Julia Jimenez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126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Victor Zalazar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631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Hugo Tabachnik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220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Pablo Emiliano Gonzalez Guerrero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212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Leandro Galeano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5120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3F2FC8-E463-4399-B87A-A5464F1DAA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41081014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DE8BC-12D0-4D58-BC17-C992411FF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B2FE48-D46A-489D-9A52-42DE5AABCF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19484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CB208-B8BD-47CE-9D9D-0357CF0A05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E1C8AC-F9D5-472D-B5FC-093B530A7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41453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732</Words>
  <Application>Microsoft Office PowerPoint</Application>
  <PresentationFormat>On-screen Show (4:3)</PresentationFormat>
  <Paragraphs>379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2017-12-02T00:05:39Z</dcterms:created>
  <dcterms:modified xsi:type="dcterms:W3CDTF">2017-12-02T00:06:20Z</dcterms:modified>
</cp:coreProperties>
</file>