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E-45E5-8C0E-02E0D5F61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9969952"/>
        <c:axId val="174781392"/>
      </c:radarChart>
      <c:catAx>
        <c:axId val="14996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81392"/>
        <c:crosses val="autoZero"/>
        <c:auto val="1"/>
        <c:lblAlgn val="ctr"/>
        <c:lblOffset val="100"/>
        <c:noMultiLvlLbl val="0"/>
      </c:catAx>
      <c:valAx>
        <c:axId val="17478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6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3474</c:v>
                </c:pt>
                <c:pt idx="1">
                  <c:v>3475</c:v>
                </c:pt>
                <c:pt idx="2">
                  <c:v>3480</c:v>
                </c:pt>
                <c:pt idx="3">
                  <c:v>3489</c:v>
                </c:pt>
                <c:pt idx="4">
                  <c:v>3488</c:v>
                </c:pt>
                <c:pt idx="5">
                  <c:v>3490</c:v>
                </c:pt>
                <c:pt idx="6">
                  <c:v>3493</c:v>
                </c:pt>
                <c:pt idx="7">
                  <c:v>3498</c:v>
                </c:pt>
                <c:pt idx="8">
                  <c:v>3502</c:v>
                </c:pt>
                <c:pt idx="9">
                  <c:v>3504</c:v>
                </c:pt>
                <c:pt idx="10">
                  <c:v>3506</c:v>
                </c:pt>
                <c:pt idx="11">
                  <c:v>3510</c:v>
                </c:pt>
                <c:pt idx="12">
                  <c:v>3516</c:v>
                </c:pt>
                <c:pt idx="13">
                  <c:v>3521</c:v>
                </c:pt>
                <c:pt idx="14">
                  <c:v>3520</c:v>
                </c:pt>
                <c:pt idx="15">
                  <c:v>3522</c:v>
                </c:pt>
                <c:pt idx="16">
                  <c:v>3522</c:v>
                </c:pt>
                <c:pt idx="17">
                  <c:v>3525</c:v>
                </c:pt>
                <c:pt idx="18">
                  <c:v>3527</c:v>
                </c:pt>
                <c:pt idx="19">
                  <c:v>3530</c:v>
                </c:pt>
                <c:pt idx="20">
                  <c:v>3527</c:v>
                </c:pt>
                <c:pt idx="21">
                  <c:v>3530</c:v>
                </c:pt>
                <c:pt idx="22">
                  <c:v>3532</c:v>
                </c:pt>
                <c:pt idx="23">
                  <c:v>3534</c:v>
                </c:pt>
                <c:pt idx="24">
                  <c:v>3535</c:v>
                </c:pt>
                <c:pt idx="25">
                  <c:v>3540</c:v>
                </c:pt>
                <c:pt idx="26">
                  <c:v>3543</c:v>
                </c:pt>
                <c:pt idx="27">
                  <c:v>3547</c:v>
                </c:pt>
                <c:pt idx="28">
                  <c:v>3549</c:v>
                </c:pt>
                <c:pt idx="29">
                  <c:v>3554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DA-4E4C-A281-6EA5CDE9C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39248"/>
        <c:axId val="245244824"/>
      </c:lineChart>
      <c:dateAx>
        <c:axId val="245239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44824"/>
        <c:crosses val="autoZero"/>
        <c:auto val="1"/>
        <c:lblOffset val="100"/>
        <c:baseTimeUnit val="days"/>
      </c:dateAx>
      <c:valAx>
        <c:axId val="24524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3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1</c:v>
                </c:pt>
                <c:pt idx="2">
                  <c:v>5</c:v>
                </c:pt>
                <c:pt idx="3">
                  <c:v>9</c:v>
                </c:pt>
                <c:pt idx="4">
                  <c:v>-1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  <c:pt idx="8">
                  <c:v>4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  <c:pt idx="12">
                  <c:v>6</c:v>
                </c:pt>
                <c:pt idx="13">
                  <c:v>5</c:v>
                </c:pt>
                <c:pt idx="14">
                  <c:v>-1</c:v>
                </c:pt>
                <c:pt idx="15">
                  <c:v>2</c:v>
                </c:pt>
                <c:pt idx="16">
                  <c:v>0</c:v>
                </c:pt>
                <c:pt idx="17">
                  <c:v>3</c:v>
                </c:pt>
                <c:pt idx="18">
                  <c:v>2</c:v>
                </c:pt>
                <c:pt idx="19">
                  <c:v>3</c:v>
                </c:pt>
                <c:pt idx="20">
                  <c:v>-3</c:v>
                </c:pt>
                <c:pt idx="21">
                  <c:v>3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5</c:v>
                </c:pt>
                <c:pt idx="26">
                  <c:v>3</c:v>
                </c:pt>
                <c:pt idx="27">
                  <c:v>4</c:v>
                </c:pt>
                <c:pt idx="28">
                  <c:v>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35-4FB2-95EC-AD57F654B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888288"/>
        <c:axId val="249890584"/>
      </c:lineChart>
      <c:dateAx>
        <c:axId val="24988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90584"/>
        <c:crosses val="autoZero"/>
        <c:auto val="1"/>
        <c:lblOffset val="100"/>
        <c:baseTimeUnit val="days"/>
      </c:dateAx>
      <c:valAx>
        <c:axId val="24989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8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1-44FD-9E02-CD74CE24D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885664"/>
        <c:axId val="249890912"/>
      </c:barChart>
      <c:catAx>
        <c:axId val="24988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90912"/>
        <c:crosses val="autoZero"/>
        <c:auto val="1"/>
        <c:lblAlgn val="ctr"/>
        <c:lblOffset val="100"/>
        <c:noMultiLvlLbl val="0"/>
      </c:catAx>
      <c:valAx>
        <c:axId val="24989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8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5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4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4</c:v>
                </c:pt>
                <c:pt idx="24">
                  <c:v>2</c:v>
                </c:pt>
                <c:pt idx="25">
                  <c:v>0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9A-40C0-8770-9377767AD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43512"/>
        <c:axId val="245237280"/>
      </c:lineChart>
      <c:dateAx>
        <c:axId val="245243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37280"/>
        <c:crosses val="autoZero"/>
        <c:auto val="1"/>
        <c:lblOffset val="100"/>
        <c:baseTimeUnit val="days"/>
      </c:dateAx>
      <c:valAx>
        <c:axId val="24523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4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DB-4117-A689-6B2CDF5F0B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DB-4117-A689-6B2CDF5F0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468480"/>
        <c:axId val="296468152"/>
      </c:barChart>
      <c:catAx>
        <c:axId val="29646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68152"/>
        <c:crosses val="autoZero"/>
        <c:auto val="1"/>
        <c:lblAlgn val="ctr"/>
        <c:lblOffset val="100"/>
        <c:noMultiLvlLbl val="0"/>
      </c:catAx>
      <c:valAx>
        <c:axId val="29646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6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3</c:v>
                </c:pt>
                <c:pt idx="2">
                  <c:v>5</c:v>
                </c:pt>
                <c:pt idx="3">
                  <c:v>9</c:v>
                </c:pt>
                <c:pt idx="4">
                  <c:v>11</c:v>
                </c:pt>
                <c:pt idx="5">
                  <c:v>6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51-4B01-9361-39204D6AB8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247808"/>
        <c:axId val="296248136"/>
      </c:barChart>
      <c:catAx>
        <c:axId val="29624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8136"/>
        <c:crosses val="autoZero"/>
        <c:auto val="1"/>
        <c:lblAlgn val="ctr"/>
        <c:lblOffset val="100"/>
        <c:noMultiLvlLbl val="0"/>
      </c:catAx>
      <c:valAx>
        <c:axId val="29624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2.1749735750874</c:v>
                </c:pt>
                <c:pt idx="1">
                  <c:v>1.9825460064503999</c:v>
                </c:pt>
                <c:pt idx="2">
                  <c:v>1.5025611838360999</c:v>
                </c:pt>
                <c:pt idx="3">
                  <c:v>2.2860937203567002</c:v>
                </c:pt>
                <c:pt idx="4">
                  <c:v>1.2935271899415</c:v>
                </c:pt>
                <c:pt idx="5">
                  <c:v>1.2568772528932</c:v>
                </c:pt>
                <c:pt idx="6">
                  <c:v>0.69721115537848999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1-4478-BEAF-7425DF9B23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244528"/>
        <c:axId val="296245512"/>
      </c:barChart>
      <c:catAx>
        <c:axId val="29624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5512"/>
        <c:crosses val="autoZero"/>
        <c:auto val="1"/>
        <c:lblAlgn val="ctr"/>
        <c:lblOffset val="100"/>
        <c:noMultiLvlLbl val="0"/>
      </c:catAx>
      <c:valAx>
        <c:axId val="29624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9</c:v>
                </c:pt>
                <c:pt idx="15">
                  <c:v>7</c:v>
                </c:pt>
                <c:pt idx="16">
                  <c:v>0</c:v>
                </c:pt>
                <c:pt idx="17">
                  <c:v>1</c:v>
                </c:pt>
                <c:pt idx="18">
                  <c:v>7</c:v>
                </c:pt>
                <c:pt idx="19">
                  <c:v>6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2E-4C0A-971A-7BE2CD3EE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942464"/>
        <c:axId val="298943776"/>
      </c:lineChart>
      <c:catAx>
        <c:axId val="29894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43776"/>
        <c:crosses val="autoZero"/>
        <c:auto val="1"/>
        <c:lblAlgn val="ctr"/>
        <c:lblOffset val="100"/>
        <c:noMultiLvlLbl val="0"/>
      </c:catAx>
      <c:valAx>
        <c:axId val="29894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4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1.7079419299744001</c:v>
                </c:pt>
                <c:pt idx="9">
                  <c:v>0</c:v>
                </c:pt>
                <c:pt idx="10">
                  <c:v>1.6225448334757</c:v>
                </c:pt>
                <c:pt idx="11">
                  <c:v>1.0247651579846</c:v>
                </c:pt>
                <c:pt idx="12">
                  <c:v>0.56931397665812999</c:v>
                </c:pt>
                <c:pt idx="13">
                  <c:v>1.4090520922289</c:v>
                </c:pt>
                <c:pt idx="14">
                  <c:v>1.8123161590284</c:v>
                </c:pt>
                <c:pt idx="15">
                  <c:v>2.5415802529381</c:v>
                </c:pt>
                <c:pt idx="16">
                  <c:v>0</c:v>
                </c:pt>
                <c:pt idx="17">
                  <c:v>1.9641332194704999</c:v>
                </c:pt>
                <c:pt idx="18">
                  <c:v>1.4680167540969999</c:v>
                </c:pt>
                <c:pt idx="19">
                  <c:v>0.95834519404118002</c:v>
                </c:pt>
                <c:pt idx="20">
                  <c:v>0</c:v>
                </c:pt>
                <c:pt idx="21">
                  <c:v>2.6473099914603</c:v>
                </c:pt>
                <c:pt idx="22">
                  <c:v>0</c:v>
                </c:pt>
                <c:pt idx="23">
                  <c:v>1.9925989183034001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5A-445C-A9C8-A45E0BCEC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942792"/>
        <c:axId val="298940168"/>
      </c:lineChart>
      <c:catAx>
        <c:axId val="29894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40168"/>
        <c:crosses val="autoZero"/>
        <c:auto val="1"/>
        <c:lblAlgn val="ctr"/>
        <c:lblOffset val="100"/>
        <c:noMultiLvlLbl val="0"/>
      </c:catAx>
      <c:valAx>
        <c:axId val="29894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4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</c:v>
                </c:pt>
                <c:pt idx="1">
                  <c:v>7</c:v>
                </c:pt>
                <c:pt idx="2">
                  <c:v>9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8</c:v>
                </c:pt>
                <c:pt idx="8">
                  <c:v>6</c:v>
                </c:pt>
                <c:pt idx="9">
                  <c:v>11</c:v>
                </c:pt>
                <c:pt idx="10">
                  <c:v>2</c:v>
                </c:pt>
                <c:pt idx="11">
                  <c:v>0</c:v>
                </c:pt>
                <c:pt idx="12">
                  <c:v>7</c:v>
                </c:pt>
                <c:pt idx="13">
                  <c:v>8</c:v>
                </c:pt>
                <c:pt idx="14">
                  <c:v>4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4</c:v>
                </c:pt>
                <c:pt idx="20">
                  <c:v>1</c:v>
                </c:pt>
                <c:pt idx="21">
                  <c:v>8</c:v>
                </c:pt>
                <c:pt idx="22">
                  <c:v>11</c:v>
                </c:pt>
                <c:pt idx="23">
                  <c:v>8</c:v>
                </c:pt>
                <c:pt idx="24">
                  <c:v>6</c:v>
                </c:pt>
                <c:pt idx="25">
                  <c:v>5</c:v>
                </c:pt>
                <c:pt idx="26">
                  <c:v>2</c:v>
                </c:pt>
                <c:pt idx="27">
                  <c:v>11</c:v>
                </c:pt>
                <c:pt idx="28">
                  <c:v>4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B2-465F-956E-6B0B4F8F06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176712"/>
        <c:axId val="370179992"/>
      </c:lineChart>
      <c:dateAx>
        <c:axId val="370176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179992"/>
        <c:crosses val="autoZero"/>
        <c:auto val="1"/>
        <c:lblOffset val="100"/>
        <c:baseTimeUnit val="days"/>
      </c:dateAx>
      <c:valAx>
        <c:axId val="37017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17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12-4034-98A2-AEC674D3C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004712"/>
        <c:axId val="385999464"/>
      </c:barChart>
      <c:catAx>
        <c:axId val="38600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99464"/>
        <c:crosses val="autoZero"/>
        <c:auto val="1"/>
        <c:lblAlgn val="ctr"/>
        <c:lblOffset val="100"/>
        <c:noMultiLvlLbl val="0"/>
      </c:catAx>
      <c:valAx>
        <c:axId val="38599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0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36B9A-A57F-4953-A18F-E403315018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9E9BD4-E17D-4C1E-B21D-28E8C53295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12543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1D64C-E6A7-4001-9208-2112BAB12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6380C1-1489-4A2E-A970-9BD0427F7E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543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32091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592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99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25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0651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146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631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8608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7441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2271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270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1704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8500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492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205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1.6862%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605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A44D3-8510-49A3-AA12-DF7DD3555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26420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90117-31C2-4CD9-8B2A-7834BD76D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B6E03B-8942-40BF-8C76-DBCC32E950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17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26FFB-FA6F-4E35-99D3-660DA0CEB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19638-809F-4B2C-AB43-31A2864F6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279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26089-31B6-450A-991D-16516BC8B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702F42-1580-405F-BA66-6065DE9D29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8034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20C45-76C3-437D-ACDA-C57D074E1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25D3E-431E-4E9D-B4B6-B4E3980E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067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8B9A7-5309-41D8-87EE-152BBFEB3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65199F-CDAD-4811-AD37-ACA3205F37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4263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83D3F-386F-4CF7-8A4F-4F28BB97E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CAAB5-3716-4837-BA6E-F16737F83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502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39953-7D10-411D-9058-7B434BFA4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1006D9-4FC6-493E-A1EC-C16AB1C262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2028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FAC9F-3B5C-47CA-A8E4-A1B5F081E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AE3F0-ABA6-4108-8A48-2E7A7CC8A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02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55550-83E7-4111-A74F-5DD82EA94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8758E1-22BB-4D33-8A13-7238A3833C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2209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316F8-4123-4DE3-866C-3C95FB873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D804E-7DB9-4BD3-832E-ED2B37FDB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537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B6243-0C50-40AF-98B7-597B1EC45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5F03B4-A377-407A-AA7F-AC7C9638C1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6726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E2CF8-3679-48DF-9488-951F42FD2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93AC1-C002-4453-B3A8-3766824FB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340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0BF50-BEB1-4C63-8C3D-C3E15580D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1CF07C-CC50-4E9F-8C7C-F2432448DA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7825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23E65-513D-4C3E-A732-C2553A7D3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C9E53-5482-4B8B-8957-E656D16B1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452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4AF06-96BD-4119-B4F0-931FAF027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FD87A3-AEE7-4E7E-BF5F-2A1AEF1FD6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480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07C19-4EB4-4A3B-9C76-B58F1E269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3E899-F361-48B9-A0BD-532A95A9F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826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62DC6-857E-4EF1-9BCC-0F23471C5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A87F71-3027-4BBB-85C1-5CD891B271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4061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C3FDC-1DB5-4E7C-9D2E-3085D2ED8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11AC7-7923-4FF3-851A-7471C407A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698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16F21-8BA1-4A32-B7AA-F7F76479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30C422-1FE5-46E0-AAC0-99A24A3F2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0936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1BAE5-1499-4915-B6F5-C689496EB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27C6A-F092-468D-8A52-F2FC9ECD5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82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F017A-C70E-4898-97EE-45DC69F35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167F8-BACD-4407-8DBC-9052875287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1046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57517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8275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193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135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5706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7974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5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- 2017-11-09 14:31:15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Mendoza tuvo gobernantes q confundían lealtad c chupamedismo.Cornejo tuvo la actitud d buen gobernador:ayudó al presidente a salvar un error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- 2017-11-25 13:51:06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Recorrí el renovado Parque General San Martín acompañado por la Vicegobernadora @lauramonteromza y la Ministra de Salu…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40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- 2017-11-09 14:27:00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dignidad no reconoce de identidades partidarias.Llaver defendió a Mendoza ante Alfonsín,lo mismo hizo Cornejo con Macri.#VinoSinImpuesto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06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- 2017-11-27 13:51:25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hay democracia sólida con Justicia lenta. Y no hay Justicia eficiente sin reformas de fondo. Con esa idea queremos ampliar la Corte.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25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- 2017-11-27 13:30:49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defensores del statu quo decadente, se niegan al progreso reformista. Ampliar la Corte y visibilizarla es fortalecer la Justicia.  https://t.co/Ox8qldmfDa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05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- 2017-11-27 13:51:58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política debe estar a la altura de la sociedad. La Justicia nos preocupa a todos, no podemos hacer de su agilización, partidismo.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685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B974C-4E9C-443D-8810-3A346BCC7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222023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B2CC-9E29-4887-911A-66B6ED059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F56E10-9C89-4972-918A-3BAD13755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4445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52168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834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394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0274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3041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6746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75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- 2017-11-09 14:31:58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el presidente tuvo un valor q muchas veces se disocia del poder: la humildad y la rectificación.Con gobernantes como ellos,ganamos 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15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- 2017-11-09 14:28:32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Buenos gobernantes saben disentir, acordar y compatibilizar. #VinoSinImpuesto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8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- 2017-11-09 14:23:25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Gobierno provincial que representa a los mendocinos y un Gobierno nacional que escucha y atiende. Eso es el cambio. https://t.co/TlaMdr45Zs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55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- 2017-11-28 18:56:08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@Cesarcattaneo: AHORA TODOS PODEMOS FESTEJAR
Godoy Cruz prohibió el depósito, tenencia para comercialización y expendio al público de pi…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3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- 2017-11-13 18:02:47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profesionales que honran el periodismo y personas que lo denigran. Acá, un botón de muestra. Vergonzoso. https://t.co/Z5aa4opxd6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89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- 2017-11-10 07:33:29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hombre no puede estar un minuto más en el estado Me avergüenza indigna q haya conducido una repartición estatal https://t.co/v6mX5aNd9R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029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784EE-BB94-4B1D-BD91-E2CB0D25F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020780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1339C-96E3-4B9E-ABFF-AB58D0FD7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7CF4FC-EF65-476D-B643-5AB80F3AE8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5072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83146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233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760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5168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1855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443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05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- 2017-11-13 17:01:54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Disminuimos la mortalidad infantil, bajamos el embarazo adolescente y ahora cae la prematurez. Mendoza hace historia en salud. Adelante!! https://t.co/ue0NCKCAMh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62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- 2017-11-08 09:43:30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Jueces imparciales.No se pierden audiencias .Agilidad en los procesos. #JusticiaLentaNoEsJusticia #LaRevoluciónDeLoSencillo https://t.co/fYV4XKV1fh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86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- 2017-11-28 20:15:27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nuevo ministro, ratificamos políticas de Estado. Nos reunimos con @difusioncornejo y el ministro Rubinstein.
Firmamos un acta acuerdo para que más mendocinos tengan acceso a servicios de salud cercanos a su hogar. La atención de proximidad, es prioridad. https://t.co/XtMLOgGzQj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7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- 2017-11-16 15:26:57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En Buenos Aires, firmé el acuerdo por el pacto fiscal https://t.co/OlAQsmKriT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45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- 2017-11-03 13:13:56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Inauguración de las obras de refuncionalización del Centro Integral Provincial de Atención en Urgencias del Adolescent…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468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72238-CD8F-40DA-B1D6-BD76AE4F4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0600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1EFC7-F388-402D-A8E1-AAFA803D7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D0178A-B69F-43A4-946F-D2F9FBC6C4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4984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82719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246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767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244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29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84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36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- 2017-11-14 16:48:25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65 nuevos agentes sanitarios del este recibieron su diploma. Gracias y bienvenidos a esos nuevos brazos esenciales del sistema de salud! https://t.co/emvaOQsZma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64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- 2017-11-24 22:10:57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partido es el respaldo de @difusioncornejo, un gobernador que ordena, transforma y moderniza con transparencia. Seguimos para adelante en la @ucrmendoza! https://t.co/wCppdb8xQD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5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- 2017-11-13 17:00:43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Cae la tasa de nacimientos prematuros. Estos indicadores de gestión ratifican que estamos en el camino correcto. Felicitaciones equipo!                                             https://t.co/hPQFmiDWQl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75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- 2017-11-15 12:18:07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herramienta más para 43 agentes sanitarios de comunidades indígenas. Hicimos entrega de bicicletas del Plan SUMAR para fortalecer eslabones fundamentales del sistema de salud https://t.co/KviC8HKHO7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6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- 2017-11-03 17:27:30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encuentro en el Sur. Cambia Mendoza y Cambia San Rafael! #VamosParaAdelante #GraciasSanRafael https://t.co/ABJ6xVCRUh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196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446DF-7234-44E0-9023-EB5EA20C5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621907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22BD5-9DCE-4B09-AFD4-CCB2B707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5D89D2-18E8-4223-985C-BC4D9CD7E1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0920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17373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3035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3094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392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0634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7887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6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- 2017-11-25 13:41:53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@Equipo_Cornejo: ¡Hoy de 10 a 22, vení a inaugurar el parque General San Martín!
Te esperamos. https://t.co/Knlt0g6KaH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00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- 2017-11-11 13:44:12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¡Felicitaciones a la @franjamderecho, en especial al @HisaLucio, por conducir nuevamente el CED! Son una garantía para la universidad pública y un orgullo para la @ucrmendoza.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7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- 2017-11-23 17:42:04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Qué dolor e impotencia sentir que no hay final feliz posible para esta historia. Mi abrazo fraterno a las familias y amigos de los 44 submarinistas.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898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44AC3-6A13-41E8-9686-F5B1E998E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777468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D1613-2920-426D-8FC6-46B04C21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9562E0-71BB-4623-88B3-3EF82BD255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6475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899AB-DBDC-4971-943C-CA7DD92F8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FF141-94ED-4690-9E5A-FC5D2B026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429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9E78D-90FF-4407-8493-4C09E386C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D5116-E72D-4EA8-B0A9-B3698C96E0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825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635115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8697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1928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5122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28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- 2017-11-24 17:05:23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@ClauNaj “La violencia contra las mujeres y las niñas es la más grave violación de los derechos humanos”… https://t.co/sA6RyZGGUP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2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- 2017-11-28 19:49:35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Gobernador @DifusionCornejo  y la ministra de Salud, Desarrollo Social y Deportes, @ClauNaj , se reunieron con e… https://t.co/BepBw0AqXZ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00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@PameVerasay - 2017-11-24 20:24:37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Presentes en el Congreso Ordinario de la @ucrmendoza junto a @LuisBorsani @palerojorge y @ClauNaj https://t.co/nw5lcCPO1c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39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- 2017-11-13 09:50:22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Ministra @ClauNaj lanza #SemanaDelPrematuro  https://t.co/2wkH4XxRC3 https://t.co/DEg8FS0vSN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12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- 2017-11-10 12:20:59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Ministra @ClauNaj participa del cierre de las jornadas "Hábitos saludables para prevenir la obesidad" https://t.co/6Ib0UVkNL9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26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- 2017-11-23 16:10:12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@ClauNaj recibió a los padres del tercer bebé nacido por fertilización asistida del estado… https://t.co/PJvJGh8sfs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- 2017-11-03 11:25:46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@DifusionCornejo y @ClauNaj inauguran la refuncionalización del Centro Integral Provincial de Atención en Urgenci… https://t.co/tBMiexG1LH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18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996F7-8560-4E4E-BC58-EADB28910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70682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0DFCA-8B39-4267-8371-80B107EAA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04793-1F54-404E-9F28-5FF63584B8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6726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510787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1227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997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640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00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@SanzEquipo - 2017-11-13 11:58:02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#ProtocoloDeAdopción #AdopcionEnLosHospitales #RegistroUnicoDeAdopcion en la zona sur. @JolaSanz @ClauNaj… https://t.co/uHSbt69PXU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50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@SanzEquipo - 2017-11-15 12:45:44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nos reunimos con @JolaSanz, la Ministra de Salud @ClauNaj y los integrantes del Colectivo Mendoza por la Verdad… https://t.co/oCNEhFhwr2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@SoniaC_Mza - 2017-11-29 18:23:54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Diputad@s aprobó, 2 pedidos d informe a @ClauNaj y Gulle de lo actuado en las denuncias previas s/ muerte d niñ@s lamentablemente en Mza.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779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 - 2017-11-29 08:55:50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https://t.co/yvuhuOAoeB @diegocostarelli @DifusionCornejo @LaMarceF1 @ClauNaj @salasclaudiaj @LorenaMeschini @TamSalomon @ortsjosea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21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- 2017-11-16 11:05:04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@ClauNaj  entrega  diplomas de “Hospital amigo de la Madre y el Hijo” a los hospitales Lagomaggiore y Paroissien.… https://t.co/MYPd8mz1yy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831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@lauramonteromza - 2017-11-25 11:46:37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@DifusionCornejo, @ClauNaj y @LorenaMeschini recorremos los stands que están alrededor de la Fuente de los… https://t.co/1N2QNCOPZs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5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@iaguilar30 - 2017-11-04 10:34:23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https://t.co/y6Jlkqia1H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16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6C512-29B4-46BB-9F6C-767EF713C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124921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408B6-0BD6-4568-9511-6CFC9FFE6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8063B6-92DC-401B-A6E1-12D864103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106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111464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7998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692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0658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1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@AleRissoVazquez - 2017-11-04 10:02:15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@DifusionCornejo Hola Doc! Tiene datos en relación a RRHH en cuidados críticos en Mendoza?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42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- 2017-11-03 20:16:09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Carrillo cuenta con un equipo propio de anestesistas https://t.co/ACASxgUgmw @MinSaludMza @ClauNaj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05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@liliana27calle - 2017-11-28 14:07:04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@Cesarcattaneo @TadeoGZ @azucenamaria21 @sbisku @VoluntariadoLeg @fabro74 @MarianZlobec @ClauNaj @MarcosSanchezGC… https://t.co/cRXjYYofgd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00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- 2017-11-23 12:10:03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Ministra @ClauNaj junto al equipo de fertilidad agazajan a la mamá del tercer bebé por inseminación asistida.… https://t.co/DwAE7WifXe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59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@AliciaBeningaza - 2017-11-23 22:03:54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@lauramonteromza @danigdruetta @ClauNaj @MuniLujanDeCuyo @Gisela_Amoros @biencuyano @CeciliaPaezOK https://t.co/xbiweqmwnt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95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@AliciaBeningaza - 2017-11-23 16:32:39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@lauramonteromza @DifusionCornejo @danigdruetta @MendozaGobierno @ClauNaj @biencuyano https://t.co/E3PAWUYqu2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864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B165D-6D0B-454F-94DA-E8AE2626D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173635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03831-D7F4-4CA2-A575-4315972E9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92F0C-56B8-498C-9946-DAD365FDA1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53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34725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201339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9181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67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@CasaresPablo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3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7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@Facugaciaaguado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08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48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@HernanQuevedoJR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97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26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26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@CelesteBustosJR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6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@GonzalezF0_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2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@guadasanchez251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507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2D959-0E5C-4AAD-84E2-107B293C7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92515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39150-6193-45FF-B4C6-6173BC1A3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22C657-0B86-40CB-BE04-3715B0581E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9426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870342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87678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7617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72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@luortiz063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29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883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@AliciaBeningaza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54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@EmiliaCabreraH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5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@melimalanca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98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@LaMarceF1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90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@candelariamal12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42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@GeneracionJR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37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@ornelunati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26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@valenfantini25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407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243F6-6A69-421B-9064-6A1D6D737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037308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60AF-C3D5-4255-8E84-4DD77C82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1CDBBD-F48B-4EBA-BB88-E4F72D997E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4367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28CBC-1757-47FC-8D3F-EB87EDD88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F2A12-207A-4501-805B-E9E737E9A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854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891A1-E1F0-4151-BE1F-8AD772E79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D3AA1E-9373-4CF0-83D0-5365BF924B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4979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498920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42401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084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754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6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@luzyagusc - 2017-11-23 18:16:18</a:t>
                      </a:r>
                      <a:r>
                        <a:rPr lang="es-ES" sz="1000"/>
                        <a:t>
@ClauNaj Y a los responsables que?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10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@nachomh29 - 2017-11-17 09:24:46</a:t>
                      </a:r>
                      <a:r>
                        <a:rPr lang="es-ES" sz="1000"/>
                        <a:t>
Claudia sabes como van a solucionar esto? @ClauNaj https://t.co/PqbX3IXKsa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352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8DC92-A267-498F-B137-58ED5020D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827253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1137</Words>
  <Application>Microsoft Office PowerPoint</Application>
  <PresentationFormat>On-screen Show (4:3)</PresentationFormat>
  <Paragraphs>440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2017-12-01T23:54:16Z</dcterms:created>
  <dcterms:modified xsi:type="dcterms:W3CDTF">2017-12-01T23:54:59Z</dcterms:modified>
</cp:coreProperties>
</file>