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F5-44F0-A3FF-1E0CA0813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640016"/>
        <c:axId val="288635752"/>
      </c:radarChart>
      <c:catAx>
        <c:axId val="28864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35752"/>
        <c:crosses val="autoZero"/>
        <c:auto val="1"/>
        <c:lblAlgn val="ctr"/>
        <c:lblOffset val="100"/>
        <c:noMultiLvlLbl val="0"/>
      </c:catAx>
      <c:valAx>
        <c:axId val="28863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4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15129</c:v>
                </c:pt>
                <c:pt idx="1">
                  <c:v>15135</c:v>
                </c:pt>
                <c:pt idx="2">
                  <c:v>15138</c:v>
                </c:pt>
                <c:pt idx="3">
                  <c:v>15140</c:v>
                </c:pt>
                <c:pt idx="4">
                  <c:v>15143</c:v>
                </c:pt>
                <c:pt idx="5">
                  <c:v>15144</c:v>
                </c:pt>
                <c:pt idx="6">
                  <c:v>15143</c:v>
                </c:pt>
                <c:pt idx="7">
                  <c:v>15148</c:v>
                </c:pt>
                <c:pt idx="8">
                  <c:v>15150</c:v>
                </c:pt>
                <c:pt idx="9">
                  <c:v>15150</c:v>
                </c:pt>
                <c:pt idx="10">
                  <c:v>15152</c:v>
                </c:pt>
                <c:pt idx="11">
                  <c:v>15153</c:v>
                </c:pt>
                <c:pt idx="12">
                  <c:v>15156</c:v>
                </c:pt>
                <c:pt idx="13">
                  <c:v>15157</c:v>
                </c:pt>
                <c:pt idx="14">
                  <c:v>15160</c:v>
                </c:pt>
                <c:pt idx="15">
                  <c:v>15163</c:v>
                </c:pt>
                <c:pt idx="16">
                  <c:v>15163</c:v>
                </c:pt>
                <c:pt idx="17">
                  <c:v>15165</c:v>
                </c:pt>
                <c:pt idx="18">
                  <c:v>15166</c:v>
                </c:pt>
                <c:pt idx="19">
                  <c:v>15166</c:v>
                </c:pt>
                <c:pt idx="20">
                  <c:v>15165</c:v>
                </c:pt>
                <c:pt idx="21">
                  <c:v>15166</c:v>
                </c:pt>
                <c:pt idx="22">
                  <c:v>15169</c:v>
                </c:pt>
                <c:pt idx="23">
                  <c:v>15168</c:v>
                </c:pt>
                <c:pt idx="24">
                  <c:v>15166</c:v>
                </c:pt>
                <c:pt idx="25">
                  <c:v>15169</c:v>
                </c:pt>
                <c:pt idx="26">
                  <c:v>15170</c:v>
                </c:pt>
                <c:pt idx="27">
                  <c:v>15170</c:v>
                </c:pt>
                <c:pt idx="28">
                  <c:v>15172</c:v>
                </c:pt>
                <c:pt idx="29">
                  <c:v>15173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16-461B-BA18-8874471A7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489992"/>
        <c:axId val="246492288"/>
      </c:lineChart>
      <c:dateAx>
        <c:axId val="24648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92288"/>
        <c:crosses val="autoZero"/>
        <c:auto val="1"/>
        <c:lblOffset val="100"/>
        <c:baseTimeUnit val="days"/>
      </c:dateAx>
      <c:valAx>
        <c:axId val="24649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8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-1</c:v>
                </c:pt>
                <c:pt idx="7">
                  <c:v>5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-1</c:v>
                </c:pt>
                <c:pt idx="21">
                  <c:v>1</c:v>
                </c:pt>
                <c:pt idx="22">
                  <c:v>3</c:v>
                </c:pt>
                <c:pt idx="23">
                  <c:v>-1</c:v>
                </c:pt>
                <c:pt idx="24">
                  <c:v>-2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84-4690-9DAB-618AA3015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495240"/>
        <c:axId val="246490976"/>
      </c:lineChart>
      <c:dateAx>
        <c:axId val="24649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90976"/>
        <c:crosses val="autoZero"/>
        <c:auto val="1"/>
        <c:lblOffset val="100"/>
        <c:baseTimeUnit val="days"/>
      </c:dateAx>
      <c:valAx>
        <c:axId val="24649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9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30-49D9-85A0-501113BFF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682552"/>
        <c:axId val="293680256"/>
      </c:barChart>
      <c:catAx>
        <c:axId val="29368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80256"/>
        <c:crosses val="autoZero"/>
        <c:auto val="1"/>
        <c:lblAlgn val="ctr"/>
        <c:lblOffset val="100"/>
        <c:noMultiLvlLbl val="0"/>
      </c:catAx>
      <c:valAx>
        <c:axId val="29368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8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4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E4-4AD4-A86A-29BD46B8D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81896"/>
        <c:axId val="293684192"/>
      </c:lineChart>
      <c:dateAx>
        <c:axId val="29368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84192"/>
        <c:crosses val="autoZero"/>
        <c:auto val="1"/>
        <c:lblOffset val="100"/>
        <c:baseTimeUnit val="days"/>
      </c:dateAx>
      <c:valAx>
        <c:axId val="29368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8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@MinSaludMza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87-47BF-AE35-E6EEF20C32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@MinSaludMza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87-47BF-AE35-E6EEF20C32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833904"/>
        <c:axId val="245834232"/>
      </c:barChart>
      <c:catAx>
        <c:axId val="24583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34232"/>
        <c:crosses val="autoZero"/>
        <c:auto val="1"/>
        <c:lblAlgn val="ctr"/>
        <c:lblOffset val="100"/>
        <c:noMultiLvlLbl val="0"/>
      </c:catAx>
      <c:valAx>
        <c:axId val="24583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3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10</c:v>
                </c:pt>
                <c:pt idx="4">
                  <c:v>6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BC-4518-92CC-924CCB344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837512"/>
        <c:axId val="245822928"/>
      </c:barChart>
      <c:catAx>
        <c:axId val="24583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22928"/>
        <c:crosses val="autoZero"/>
        <c:auto val="1"/>
        <c:lblAlgn val="ctr"/>
        <c:lblOffset val="100"/>
        <c:noMultiLvlLbl val="0"/>
      </c:catAx>
      <c:valAx>
        <c:axId val="24582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3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9.9003366114448002E-2</c:v>
                </c:pt>
                <c:pt idx="1">
                  <c:v>0.12705431984686999</c:v>
                </c:pt>
                <c:pt idx="2">
                  <c:v>0.10428354564054999</c:v>
                </c:pt>
                <c:pt idx="3">
                  <c:v>0.13398455547488999</c:v>
                </c:pt>
                <c:pt idx="4">
                  <c:v>0.18150617120981999</c:v>
                </c:pt>
                <c:pt idx="5">
                  <c:v>0.15972543066464001</c:v>
                </c:pt>
                <c:pt idx="6">
                  <c:v>0.16720568499329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6A-464F-B449-D61B63BC7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821944"/>
        <c:axId val="245828504"/>
      </c:barChart>
      <c:catAx>
        <c:axId val="24582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28504"/>
        <c:crosses val="autoZero"/>
        <c:auto val="1"/>
        <c:lblAlgn val="ctr"/>
        <c:lblOffset val="100"/>
        <c:noMultiLvlLbl val="0"/>
      </c:catAx>
      <c:valAx>
        <c:axId val="24582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2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5</c:v>
                </c:pt>
                <c:pt idx="11">
                  <c:v>3</c:v>
                </c:pt>
                <c:pt idx="12">
                  <c:v>5</c:v>
                </c:pt>
                <c:pt idx="13">
                  <c:v>6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F5-4102-9CBC-2A3875858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826864"/>
        <c:axId val="245827848"/>
      </c:lineChart>
      <c:catAx>
        <c:axId val="24582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27848"/>
        <c:crosses val="autoZero"/>
        <c:auto val="1"/>
        <c:lblAlgn val="ctr"/>
        <c:lblOffset val="100"/>
        <c:noMultiLvlLbl val="0"/>
      </c:catAx>
      <c:valAx>
        <c:axId val="24582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2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0.22439281942978001</c:v>
                </c:pt>
                <c:pt idx="9">
                  <c:v>0</c:v>
                </c:pt>
                <c:pt idx="10">
                  <c:v>9.8996832101373E-2</c:v>
                </c:pt>
                <c:pt idx="11">
                  <c:v>0.17819429778247001</c:v>
                </c:pt>
                <c:pt idx="12">
                  <c:v>0.17555438225976999</c:v>
                </c:pt>
                <c:pt idx="13">
                  <c:v>0.11659626891939</c:v>
                </c:pt>
                <c:pt idx="14">
                  <c:v>0.16279479056669999</c:v>
                </c:pt>
                <c:pt idx="15">
                  <c:v>8.1397395283351007E-2</c:v>
                </c:pt>
                <c:pt idx="16">
                  <c:v>0</c:v>
                </c:pt>
                <c:pt idx="17">
                  <c:v>0.15839493136220001</c:v>
                </c:pt>
                <c:pt idx="18">
                  <c:v>0.15619500175994</c:v>
                </c:pt>
                <c:pt idx="19">
                  <c:v>9.8996832101373E-2</c:v>
                </c:pt>
                <c:pt idx="20">
                  <c:v>0.12539598732841001</c:v>
                </c:pt>
                <c:pt idx="21">
                  <c:v>0.14849524815206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CF-4CDF-83EC-2EE9598EFC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877368"/>
        <c:axId val="293870808"/>
      </c:lineChart>
      <c:catAx>
        <c:axId val="29387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70808"/>
        <c:crosses val="autoZero"/>
        <c:auto val="1"/>
        <c:lblAlgn val="ctr"/>
        <c:lblOffset val="100"/>
        <c:noMultiLvlLbl val="0"/>
      </c:catAx>
      <c:valAx>
        <c:axId val="29387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7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</c:v>
                </c:pt>
                <c:pt idx="1">
                  <c:v>6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9</c:v>
                </c:pt>
                <c:pt idx="6">
                  <c:v>2</c:v>
                </c:pt>
                <c:pt idx="7">
                  <c:v>6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9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3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07-4EE1-9B8C-7D99AA77D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970288"/>
        <c:axId val="367962416"/>
      </c:lineChart>
      <c:dateAx>
        <c:axId val="36797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62416"/>
        <c:crosses val="autoZero"/>
        <c:auto val="1"/>
        <c:lblOffset val="100"/>
        <c:baseTimeUnit val="days"/>
      </c:dateAx>
      <c:valAx>
        <c:axId val="36796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7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00-4772-9057-2CB0736C1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222824"/>
        <c:axId val="389226432"/>
      </c:barChart>
      <c:catAx>
        <c:axId val="38922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26432"/>
        <c:crosses val="autoZero"/>
        <c:auto val="1"/>
        <c:lblAlgn val="ctr"/>
        <c:lblOffset val="100"/>
        <c:noMultiLvlLbl val="0"/>
      </c:catAx>
      <c:valAx>
        <c:axId val="38922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2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C83E1-134E-452E-9C74-A06E0C1F42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C368A-5500-488F-815E-4D9EE19F26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77551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9215E-48B6-4658-A78B-ECCF299F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6273A7-6880-44FA-8AC6-B395E988A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6454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33330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1108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1006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0826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053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380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854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977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188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7916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9291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591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189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4865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78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@MinSaludMza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120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37F7B-B5A8-4D1B-84BF-59FCD2D121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073685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53C5A-5459-49F4-AAF5-0EEDDE0A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CE527A-36F7-4BA9-9E44-88199FC67A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6767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66934-4EF6-4B33-9A78-C64A88898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B8361-CE6B-42E2-BE64-DE9E96FE0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840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883AB-6308-4CA9-999F-9799B515D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359A86-5E63-436A-8036-05F861A1BA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9123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E4388-9B2A-4472-A0A6-F71E8E609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43E30-1BA9-46C5-B76A-4CAD09FF8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111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EE92C-3683-4643-B57A-BF47CFC0D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4FF0FD-A22D-4A2A-AF17-C6976AEDB0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664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C13DB-9613-4834-9CDE-1C35042EF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0D052-5576-4413-902F-352AAF916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343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9B94B-6394-46F1-9E28-515071342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78A98D-2C0C-42D5-BC2F-0760689096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6328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BF742-B31F-4C08-A877-E1F17DC98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31375-8203-4371-8E7D-E7D2CFA54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057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88993-7F3B-43D1-BDD8-3CE43E5ED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9C6EF6-4502-49B7-8DF3-630A9174B7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669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1F2A9-0DD5-47E7-B437-60CF223EA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61D01-B263-461D-95F0-74C63D272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011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240D-2F1D-4173-8587-745D009D0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2076DA-EBCA-4857-A6FB-AAE23CEF96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8638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417D0-A21A-43E1-86B5-9878B0A62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842B5-3021-49A0-A96F-5CA119566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923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FA2D9-5A60-46F1-AB0E-554EB5B7E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9B5F2D-ADE5-4B40-A673-4C13448860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6294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F3992-E1B5-4839-9BAC-A665E97B4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923E2-585A-4229-8E69-D98CCF59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302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4628C-3177-4B9A-B0A2-BAFAA6F42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00079C-A685-488E-9418-2A4723D88B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2800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BECEC-4626-4E22-ACEA-AA4247E2F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040D5-6D36-4A4E-A234-34934D36B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224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D7DC7-7AB3-4160-BE69-16BF2E70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3D86CC-2ECE-4571-B761-8BEBEB276E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505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3FE8D-22F3-4560-A8B7-982215A98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B85BF-7921-4753-B308-7590C26FD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48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380CD-A444-41D4-8B8C-F05A495A7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1A9165-9038-4793-907F-FD6A483318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961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BD4B2-D752-48E8-AE89-88DBF6D6E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D0F40-AF4B-4E77-8D44-3C3C60B97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994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8341-E861-4020-88FE-7F41E0F8B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D4410A-6DAD-4F6A-9A08-1FFA26BC5E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2545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8562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102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988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739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149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326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64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- 2017-11-24 16:59:08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🌳 Este sábado 25 de noviembre, los invito a la inauguración de las principales obras del Parque General San Martín con…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50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- 2017-11-25 13:52:11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Recorrí el renovado Parque General San Martín acompañado por la Vicegobernadora @lauramonteromza y la Ministra de Salu…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24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- 2017-11-01 14:00:34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Participé de la primera experiencia de telemedicina entre la Fundación Zaldivar y el departamento de Junín. https://t.…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17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- 2017-11-22 19:13:16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🌳Este sábado nos encontramos para disfrutar del renovado Parque General San Martín https://t.co/jo5rgyDf3v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35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- 2017-11-03 11:12:15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Inauguración de las obras de refuncionalización del Centro Integral Provincial de Atención en Urgencias del Adolescent…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6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- 2017-11-15 14:00:06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Una herramienta más para 43 agentes sanitarios de comunidades indígenas. Hicimos entrega de bicicletas del Plan SUMAR para for…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41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5CA98-7FE9-474A-A3B2-98B125DD8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971791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8CDB-91E6-4A7F-BE1C-2EE13F682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453BDF-0F09-4EA6-91E1-939B24A4A4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310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8076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9365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560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944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6000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0126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76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- 2017-11-22 19:19:59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@DeportesMza: Este sábado, acércate a conocer y disfrutar la reapertura del Parque Gral San Martín; desde las 10Hs en Paseo El Rosedal y…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48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- 2017-11-03 13:41:25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El Hospital Carrillo tiene anestesistas! Era un gigante sin contenido, de a poco lo ponemos en condiciones para todos.@Difusio…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31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- 2017-11-04 12:25:27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@silvina_anfuso: Orgullo Mendoza, este viernes 10 de noviembre @generoydiversid https://t.co/HB0jvt2GQy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88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- 2017-11-17 14:32:41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@SsPublicosMza: Derrochar #agua cuesta que muchos no la tengan. CUIDALA para que no falte @MendozaGobierno https://t.co/wROi27iQFJ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12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- 2017-11-09 07:56:03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#DiaNacionalDelDonanteVoluntarioDeSangre   https://t.co/Ye5O8RH9rP https://t.co/nnsn2t77PR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48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- 2017-11-21 11:34:51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Son el primer eslabón del sistema de salud. Gracias por su dedicación, profesionalismo, vocación y compromiso social. Feliz dí…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522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2BCCA-0D9B-48D7-939A-8837078D9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526308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F6BEA-0D82-4A74-9B49-021C66834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4E8EB3-6F53-4A18-9548-B9858CD27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8898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35384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00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6955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90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235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20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77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- 2017-11-24 17:05:23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@ClauNaj “La violencia contra las mujeres y las niñas es la más grave violación de los derechos humanos”  https://t.co/XzfaDfXoVe https://t.co/qmRKkvFkMb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26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- 2017-11-02 15:55:17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@NoticiasAcequia: ¿Cómo afecta al vino a la salud? 🍷 Explica el Dr. Daniel Miranda: "Está incluido en la guía alimentaria argentina" htt…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80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- 2017-11-28 19:49:35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Gobernador @DifusionCornejo  y la ministra de Salud, Desarrollo Social y Deportes, @ClauNaj , se reunieron con el ministro de Salud de la Nación, Adolfo Rubinstein, para seguir profundizando la Cobertura Universal de Salud en @MendozaGobierno https://t.co/owXxtK9fIe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95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- 2017-11-24 12:42:44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Conferencia de prensa de los tres poderes del estado por la "Eliminación de la Violencia contra las mujeres". Las Acciones conjuntas son fundamentales https://t.co/1LGocGCxwm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941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- 2017-11-25 09:40:20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#TrabajamosPara  https://t.co/1TiLOL8lWu https://t.co/kBsXLcedWf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52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- 2017-11-27 20:42:58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@DeportesMza: Visitando y entregando subsidio al club Montecaseros de San Martín; nos recibe el Pte del Club Jose Alvarez y los legislad…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303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5F3D1-F08E-4B6F-8373-F10D3F0A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809447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46C-A1D1-4EEA-A8E0-D40C2559B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2270D-D25E-4DBB-AA36-D5729A19C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148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90726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251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221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183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6855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574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10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- 2017-11-12 14:05:56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Disminuyeron los nacimientos prematuros en Mendoza https://t.co/lzwYwGMOfB vía @diariouno https://t.co/xwID8dzKDo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6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- 2017-11-23 19:40:37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@silvina_anfuso: https://t.co/Hj6VSwQmtr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68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- 2017-11-05 12:12:45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viernes 10 de noviembre se realizará la VII edición de la marcha del orgullo  https://t.co/RGK0eLxQsr https://t.co/UDW7eUUYTs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73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- 2017-11-21 10:11:46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Subsecretaría @LaMarceF1 lanza el Foro Provincial de niñez por los 28° aniversario de la Convención por los derechos de niños, niñas y adolescentes. https://t.co/9tNvAJ4LBy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02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- 2017-11-20 16:55:39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@LaMarceF1: #Hoy ha sido declarado Día Universal del Niño, la Niña y el Adolescente, en conmemoración a los acontecimientos que a lo lar…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9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- 2017-11-18 18:56:53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Regionalización. Descentralización Atención de proximidad. Cada día un paso más #AdelanteMendoza @DifusionCornejo https://t.co…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39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- 2017-11-19 10:47:21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Mendoza ahora tiene cuatro “universidades saludables” y se convierte así en la provincia con más casas de estudios certificadas con este rango en el país  https://t.co/G1CYnafBDP @LosAndesDiario https://t.co/t65mpsVu1D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882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61C8C-8D30-48F7-9092-8FD58700C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298398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3977A-B8DE-46FE-858E-E078F108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C07718-2A6F-42BE-86CD-5909FD7EEC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024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8CD60-1A92-4721-9237-9326231EC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94754-0E68-49FB-A890-46F1ED1E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00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2FB77-24EB-4CF4-81A3-166611071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8C23AD-607F-48BF-BF56-0CCCD55C7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800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388368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59766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05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755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32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@TadeoGZ - 2017-11-01 11:47:18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@OsepMza @MuniGodoyCruz @MinSaludMza @MendozaGobierno Serán 12 consultorios con sala de espera, 6 boxes para extrac… https://t.co/lOiuJHF7Oy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60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 - 2017-11-06 19:55:23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Estado, Organizaciones y Responsabilidad Empresaria  en la Marcha del Orgullo 2017 https://t.co/rLSzQFfG4C @MinSaludMza @silvina_anfuso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43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@MuniMaipuMza - 2017-11-14 10:54:16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en la Plaza de #Maipú @OsepMza, @MinSaludMza, el Hospital Paroissien y la Dir. de Salud de @MuniMaipuMza rea… https://t.co/vfiryG8RgE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99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@silvina_anfuso - 2017-11-24 22:00:38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Dirección de @generoydiversid del @MinSaludMza ayuda económica, social, legal y psicológicamente a mujeres en si… https://t.co/WxP3ODffzH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3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- 2017-11-26 20:15:16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@MinSaludMza realizó actividades en la reapertura del Parque General San Martín https://t.co/yptXlbZxNn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11/28/2017 22:49:35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95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- 2017-11-03 20:16:09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Carrillo cuenta con un equipo propio de anestesistas https://t.co/ACASxgUgmw @MinSaludMza @ClauNaj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7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 - 2017-11-03 17:16:00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https://t.co/Th7XlovLlq @DifusionCornejo @ClauNaj @MinSaludMza @diegocostarelli  @rodysuarez @LaMarceF1 @salasclaudiaj @silvina_anfuso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754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47AE8-836B-44BA-9911-8150D004D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606705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62A31-2594-44F3-8965-CC7E44B8D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D8A8A0-8FFD-4B35-A78D-902B5CC93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789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746016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6925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377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13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64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@NacionalMza - 2017-11-06 19:45:58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29 en el auditorio de Radio Nacional @brunodepa @gabitafigue @MinSaludMza https://t.co/8lrdQkLhkq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70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- 2017-11-23 22:14:04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@ClauNaj recibió al tercer bebé nacido por fertilización asistida del Estado https://t.co/6RXfFp0PBa @MinSaludMza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11/28/2017 22:49:35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39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@aguilarlaura03 - 2017-11-16 07:55:20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de 20 personas en la sala de Chacras para pediatría sólo 6 turnos dieron! @MinSaludMza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57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- 2017-11-06 09:00:56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.@MinSaludMza atiende cerca de 300 casos por mes en alta montaña https://t.co/9KDIMaR1lz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93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@Equipo_Cornejo - 2017-11-06 09:01:43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.@MinSaludMza atiende cerca de 300 casos por mes en alta montaña https://t.co/fIARABVnjE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2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@NacionalMza - 2017-11-28 11:43:37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#RNMza junto a SEDRONAR !! Te esperamos.
@Sedronar @gabitafigue @AmigosNacional @MinSaludMza @msalnacion @rmarcemore https://t.co/otiCcvh5F4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05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@prensasenado - 2017-11-28 12:52:51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#MartesDeSesión El senador @samuelbarc solicita al @MinSaludMza que informe acerca del Hosp. Humberto Notti sobre d… https://t.co/RowpFm2RnT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37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C372C-764F-48A1-9BA3-5B64A944A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792359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D831-AAB2-4995-AAE3-0532B955F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ACC16-7BE3-47C5-B6E2-184A4E5288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600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784998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4172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312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692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@prensasenado - 2017-11-28 13:17:01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#MartesDeSesión El Senador @ArenasGustavo solicita al @MinSaludMza que informe sobre los subsidios otorgados a Club… https://t.co/njuuCHHt42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35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@LegisAbiertaMza - 2017-11-29 12:37:49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#UnidadEnlace El Consejo Asesor Científico del Senado de Mendoza, el @MinSaludMza  y la @LegisAbiertaMza invitan al… https://t.co/tZ7O7fL3nJ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69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- 2017-11-22 17:14:32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Ahi estaremos! #EconomíaSocialMza
Te esperamos!
@MinSaludMza @ClauNaj @LaMarceF1 @ferurquiz @DifusionCornejo… https://t.co/qNydzk2ZPe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11/22/2017 22:18:51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32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@godess10 - 2017-11-21 23:40:53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@MinSaludMza @LaMarceF1 @VeroAlvarezOcam @LorenaMeschini @ferurquiz @silvina_anfuso @CivicoGustavo Hermosa jornada… https://t.co/5UwLuhj4fR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24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@fabianf10 - 2017-11-23 09:38:32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@DeportesMza @chiapettafede @MendozaGobierno @DifusionCornejo @MinSaludMza @DeportesAR @Equipo_Cornejo… https://t.co/V5XwTtw2PN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35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@normapanelli - 2017-11-21 17:53:10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@HernanQuevedoJR @DifusionCornejo @MinSaludMza @negroHQ @LH_GUM @CornejoSergioA @luispetri @mdanielorozco… https://t.co/D5dkphAf6l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904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32DBC-BE4E-4C9E-B671-D3145F627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92467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DF5C3-B822-4C5E-968D-E44FBC4B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58B971-B3B6-4457-A418-832307AE22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4472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817296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62011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61992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25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49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@LaMarceF1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3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87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0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3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@silvina_anfuso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6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07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04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@TanyaMoranSa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75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@Facugaciaaguado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715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A65D3-BF88-44EF-9543-FDAE93556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205090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9DF16-8E4D-4906-ABAF-EFC8159B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15861B-8837-4E70-A256-1142E3AAE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426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66926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1265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1811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5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@gorberon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31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@_LopezGabriel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76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@AliciaBeningaza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32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@EmiliaCabreraH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33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@godess10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30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@Marcelo121111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77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9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@LaSchus2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05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@ale_vicchi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16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@VeroAlvarezOcam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139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CDE48-F888-49BF-8462-F74E8EB88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159223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99927-31EF-4E6E-B3D2-4ECDC6C38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2BDD7A-6579-45D8-ADEE-14DCC0D06E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611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735F7-D938-4309-B2DB-CA4D84BBE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549EF-C70F-4E94-A192-3CD42766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162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1088</Words>
  <Application>Microsoft Office PowerPoint</Application>
  <PresentationFormat>On-screen Show (4:3)</PresentationFormat>
  <Paragraphs>418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2017-12-01T23:51:49Z</dcterms:created>
  <dcterms:modified xsi:type="dcterms:W3CDTF">2017-12-01T23:52:34Z</dcterms:modified>
</cp:coreProperties>
</file>